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2" r:id="rId2"/>
    <p:sldId id="301" r:id="rId3"/>
    <p:sldId id="304" r:id="rId4"/>
    <p:sldId id="305" r:id="rId5"/>
    <p:sldId id="306" r:id="rId6"/>
    <p:sldId id="307" r:id="rId7"/>
    <p:sldId id="308" r:id="rId8"/>
    <p:sldId id="311" r:id="rId9"/>
    <p:sldId id="309" r:id="rId10"/>
    <p:sldId id="310" r:id="rId11"/>
    <p:sldId id="312" r:id="rId12"/>
    <p:sldId id="313" r:id="rId13"/>
    <p:sldId id="314" r:id="rId14"/>
    <p:sldId id="315" r:id="rId15"/>
    <p:sldId id="317" r:id="rId16"/>
    <p:sldId id="319" r:id="rId17"/>
    <p:sldId id="320" r:id="rId18"/>
    <p:sldId id="321" r:id="rId19"/>
    <p:sldId id="298" r:id="rId20"/>
    <p:sldId id="303" r:id="rId21"/>
    <p:sldId id="300" r:id="rId22"/>
    <p:sldId id="299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92D3"/>
    <a:srgbClr val="88ABAD"/>
    <a:srgbClr val="3E99B4"/>
    <a:srgbClr val="5D5BA0"/>
    <a:srgbClr val="F47C30"/>
    <a:srgbClr val="8ED0E6"/>
    <a:srgbClr val="EEEEEE"/>
    <a:srgbClr val="4D4949"/>
    <a:srgbClr val="434040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66" autoAdjust="0"/>
    <p:restoredTop sz="94660"/>
  </p:normalViewPr>
  <p:slideViewPr>
    <p:cSldViewPr snapToGrid="0">
      <p:cViewPr varScale="1">
        <p:scale>
          <a:sx n="129" d="100"/>
          <a:sy n="129" d="100"/>
        </p:scale>
        <p:origin x="224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_.xlsx"/><Relationship Id="rId1" Type="http://schemas.openxmlformats.org/officeDocument/2006/relationships/image" Target="../media/image30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chemeClr val="bg2">
                  <a:lumMod val="50000"/>
                </a:schemeClr>
              </a:solidFill>
              <a:round/>
            </a:ln>
            <a:effectLst/>
          </c:spPr>
          <c:marker>
            <c:symbol val="picture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 w="9525">
                <a:noFill/>
              </a:ln>
              <a:effectLst/>
            </c:spPr>
          </c:marker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0</c:v>
                </c:pt>
                <c:pt idx="1">
                  <c:v>1</c:v>
                </c:pt>
                <c:pt idx="2">
                  <c:v>3.5</c:v>
                </c:pt>
                <c:pt idx="3">
                  <c:v>5.2</c:v>
                </c:pt>
                <c:pt idx="4">
                  <c:v>4.5</c:v>
                </c:pt>
                <c:pt idx="5">
                  <c:v>6.2</c:v>
                </c:pt>
                <c:pt idx="6">
                  <c:v>6.1</c:v>
                </c:pt>
                <c:pt idx="7">
                  <c:v>4.8</c:v>
                </c:pt>
                <c:pt idx="8">
                  <c:v>4.2</c:v>
                </c:pt>
                <c:pt idx="9">
                  <c:v>3.6</c:v>
                </c:pt>
                <c:pt idx="10">
                  <c:v>3.7</c:v>
                </c:pt>
                <c:pt idx="11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D2F-CC4A-AD09-6037736759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9571440"/>
        <c:axId val="487027616"/>
      </c:lineChart>
      <c:catAx>
        <c:axId val="23957144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87027616"/>
        <c:crosses val="autoZero"/>
        <c:auto val="1"/>
        <c:lblAlgn val="ctr"/>
        <c:lblOffset val="100"/>
        <c:noMultiLvlLbl val="0"/>
      </c:catAx>
      <c:valAx>
        <c:axId val="4870276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395714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ore-KR"/>
    </a:p>
  </c:txPr>
  <c:externalData r:id="rId2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709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9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2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42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41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081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73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463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22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72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5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5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603418" y="1126165"/>
            <a:ext cx="3930354" cy="2093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white"/>
                </a:solidFill>
              </a:rPr>
              <a:t>CRIZEN SOLUTION </a:t>
            </a:r>
            <a:endParaRPr lang="en-US" altLang="ko-KR" sz="24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white"/>
                </a:solidFill>
              </a:rPr>
              <a:t>Internship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white"/>
                </a:solidFill>
              </a:rPr>
              <a:t>Presentation</a:t>
            </a:r>
            <a:endParaRPr lang="en-US" altLang="ko-KR" sz="1000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prstClr val="white">
                    <a:lumMod val="75000"/>
                  </a:prstClr>
                </a:solidFill>
              </a:rPr>
              <a:t>PowerPoint is the presentation program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prstClr val="white">
                    <a:lumMod val="75000"/>
                  </a:prstClr>
                </a:solidFill>
              </a:rPr>
              <a:t>used the most in the world.</a:t>
            </a:r>
            <a:r>
              <a:rPr lang="ko-KR" altLang="en-US" sz="1000" dirty="0">
                <a:solidFill>
                  <a:prstClr val="white">
                    <a:lumMod val="75000"/>
                  </a:prstClr>
                </a:solidFill>
              </a:rPr>
              <a:t>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602514" y="0"/>
            <a:ext cx="6589486" cy="6858000"/>
          </a:xfrm>
          <a:prstGeom prst="rect">
            <a:avLst/>
          </a:prstGeom>
          <a:solidFill>
            <a:srgbClr val="21212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양쪽 모서리가 둥근 사각형 2"/>
          <p:cNvSpPr/>
          <p:nvPr/>
        </p:nvSpPr>
        <p:spPr>
          <a:xfrm rot="16200000">
            <a:off x="4219122" y="2414981"/>
            <a:ext cx="2510971" cy="255815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양쪽 모서리가 둥근 사각형 22"/>
          <p:cNvSpPr/>
          <p:nvPr/>
        </p:nvSpPr>
        <p:spPr>
          <a:xfrm rot="16200000">
            <a:off x="5083260" y="4205145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양쪽 모서리가 둥근 사각형 23"/>
          <p:cNvSpPr/>
          <p:nvPr/>
        </p:nvSpPr>
        <p:spPr>
          <a:xfrm rot="16200000">
            <a:off x="5083261" y="5131168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053791" y="0"/>
            <a:ext cx="6138209" cy="6858000"/>
          </a:xfrm>
          <a:prstGeom prst="rect">
            <a:avLst/>
          </a:prstGeom>
          <a:solidFill>
            <a:srgbClr val="1B1B1B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5499100" y="2514600"/>
            <a:ext cx="2755900" cy="368300"/>
          </a:xfrm>
          <a:custGeom>
            <a:avLst/>
            <a:gdLst>
              <a:gd name="connsiteX0" fmla="*/ 0 w 2755900"/>
              <a:gd name="connsiteY0" fmla="*/ 12700 h 368300"/>
              <a:gd name="connsiteX1" fmla="*/ 304800 w 2755900"/>
              <a:gd name="connsiteY1" fmla="*/ 368300 h 368300"/>
              <a:gd name="connsiteX2" fmla="*/ 571500 w 2755900"/>
              <a:gd name="connsiteY2" fmla="*/ 38100 h 368300"/>
              <a:gd name="connsiteX3" fmla="*/ 850900 w 2755900"/>
              <a:gd name="connsiteY3" fmla="*/ 368300 h 368300"/>
              <a:gd name="connsiteX4" fmla="*/ 1092200 w 2755900"/>
              <a:gd name="connsiteY4" fmla="*/ 76200 h 368300"/>
              <a:gd name="connsiteX5" fmla="*/ 1308100 w 2755900"/>
              <a:gd name="connsiteY5" fmla="*/ 368300 h 368300"/>
              <a:gd name="connsiteX6" fmla="*/ 1409700 w 2755900"/>
              <a:gd name="connsiteY6" fmla="*/ 152400 h 368300"/>
              <a:gd name="connsiteX7" fmla="*/ 1549400 w 2755900"/>
              <a:gd name="connsiteY7" fmla="*/ 292100 h 368300"/>
              <a:gd name="connsiteX8" fmla="*/ 1689100 w 2755900"/>
              <a:gd name="connsiteY8" fmla="*/ 215900 h 368300"/>
              <a:gd name="connsiteX9" fmla="*/ 1765300 w 2755900"/>
              <a:gd name="connsiteY9" fmla="*/ 292100 h 368300"/>
              <a:gd name="connsiteX10" fmla="*/ 1841500 w 2755900"/>
              <a:gd name="connsiteY10" fmla="*/ 127000 h 368300"/>
              <a:gd name="connsiteX11" fmla="*/ 2032000 w 2755900"/>
              <a:gd name="connsiteY11" fmla="*/ 215900 h 368300"/>
              <a:gd name="connsiteX12" fmla="*/ 2184400 w 2755900"/>
              <a:gd name="connsiteY12" fmla="*/ 0 h 368300"/>
              <a:gd name="connsiteX13" fmla="*/ 2552700 w 2755900"/>
              <a:gd name="connsiteY13" fmla="*/ 342900 h 368300"/>
              <a:gd name="connsiteX14" fmla="*/ 2755900 w 2755900"/>
              <a:gd name="connsiteY14" fmla="*/ 228600 h 368300"/>
              <a:gd name="connsiteX15" fmla="*/ 2755900 w 2755900"/>
              <a:gd name="connsiteY15" fmla="*/ 2286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55900" h="368300">
                <a:moveTo>
                  <a:pt x="0" y="12700"/>
                </a:moveTo>
                <a:lnTo>
                  <a:pt x="304800" y="368300"/>
                </a:lnTo>
                <a:lnTo>
                  <a:pt x="571500" y="38100"/>
                </a:lnTo>
                <a:lnTo>
                  <a:pt x="850900" y="368300"/>
                </a:lnTo>
                <a:lnTo>
                  <a:pt x="1092200" y="76200"/>
                </a:lnTo>
                <a:lnTo>
                  <a:pt x="1308100" y="368300"/>
                </a:lnTo>
                <a:lnTo>
                  <a:pt x="1409700" y="152400"/>
                </a:lnTo>
                <a:lnTo>
                  <a:pt x="1549400" y="292100"/>
                </a:lnTo>
                <a:lnTo>
                  <a:pt x="1689100" y="215900"/>
                </a:lnTo>
                <a:lnTo>
                  <a:pt x="1765300" y="292100"/>
                </a:lnTo>
                <a:lnTo>
                  <a:pt x="1841500" y="127000"/>
                </a:lnTo>
                <a:lnTo>
                  <a:pt x="2032000" y="215900"/>
                </a:lnTo>
                <a:lnTo>
                  <a:pt x="2184400" y="0"/>
                </a:lnTo>
                <a:lnTo>
                  <a:pt x="2552700" y="342900"/>
                </a:lnTo>
                <a:lnTo>
                  <a:pt x="2755900" y="228600"/>
                </a:lnTo>
                <a:lnTo>
                  <a:pt x="2755900" y="228600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510812" y="2509015"/>
            <a:ext cx="1899879" cy="3738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</a:rPr>
              <a:t>박병현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050" dirty="0">
                <a:solidFill>
                  <a:schemeClr val="bg1"/>
                </a:solidFill>
              </a:rPr>
              <a:t>Park</a:t>
            </a:r>
            <a:r>
              <a:rPr lang="ko-KR" altLang="en-US" sz="1050" dirty="0">
                <a:solidFill>
                  <a:schemeClr val="bg1"/>
                </a:solidFill>
              </a:rPr>
              <a:t> </a:t>
            </a:r>
            <a:r>
              <a:rPr lang="en-US" altLang="ko-KR" sz="1050" dirty="0" err="1">
                <a:solidFill>
                  <a:schemeClr val="bg1"/>
                </a:solidFill>
              </a:rPr>
              <a:t>ByeongHyeon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5524500" y="4089400"/>
            <a:ext cx="3327400" cy="638175"/>
          </a:xfrm>
          <a:custGeom>
            <a:avLst/>
            <a:gdLst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44700 w 3327400"/>
              <a:gd name="connsiteY13" fmla="*/ 33020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22792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31182 w 3327400"/>
              <a:gd name="connsiteY11" fmla="*/ 244475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31182 w 3327400"/>
              <a:gd name="connsiteY11" fmla="*/ 24447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31775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27400" h="638175">
                <a:moveTo>
                  <a:pt x="0" y="304800"/>
                </a:moveTo>
                <a:lnTo>
                  <a:pt x="228600" y="127000"/>
                </a:lnTo>
                <a:lnTo>
                  <a:pt x="419100" y="406400"/>
                </a:lnTo>
                <a:lnTo>
                  <a:pt x="647700" y="203200"/>
                </a:lnTo>
                <a:lnTo>
                  <a:pt x="889000" y="0"/>
                </a:lnTo>
                <a:lnTo>
                  <a:pt x="1054100" y="279400"/>
                </a:lnTo>
                <a:lnTo>
                  <a:pt x="1193800" y="88900"/>
                </a:lnTo>
                <a:lnTo>
                  <a:pt x="1332706" y="231775"/>
                </a:lnTo>
                <a:lnTo>
                  <a:pt x="1511300" y="406400"/>
                </a:lnTo>
                <a:lnTo>
                  <a:pt x="1587500" y="228600"/>
                </a:lnTo>
                <a:lnTo>
                  <a:pt x="1727200" y="431800"/>
                </a:lnTo>
                <a:lnTo>
                  <a:pt x="1816895" y="339725"/>
                </a:lnTo>
                <a:lnTo>
                  <a:pt x="1868487" y="638175"/>
                </a:lnTo>
                <a:lnTo>
                  <a:pt x="2032317" y="269717"/>
                </a:lnTo>
                <a:lnTo>
                  <a:pt x="2120900" y="139700"/>
                </a:lnTo>
                <a:lnTo>
                  <a:pt x="2260600" y="228600"/>
                </a:lnTo>
                <a:lnTo>
                  <a:pt x="3327400" y="231775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8897257" y="4105006"/>
            <a:ext cx="3187091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Dongguk Univ. Industrial &amp; Systems Engineering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3451450" y="4963430"/>
            <a:ext cx="1973262" cy="328612"/>
          </a:xfrm>
          <a:custGeom>
            <a:avLst/>
            <a:gdLst>
              <a:gd name="connsiteX0" fmla="*/ 0 w 2006600"/>
              <a:gd name="connsiteY0" fmla="*/ 63500 h 228600"/>
              <a:gd name="connsiteX1" fmla="*/ 914400 w 2006600"/>
              <a:gd name="connsiteY1" fmla="*/ 63500 h 228600"/>
              <a:gd name="connsiteX2" fmla="*/ 1016000 w 2006600"/>
              <a:gd name="connsiteY2" fmla="*/ 0 h 228600"/>
              <a:gd name="connsiteX3" fmla="*/ 1155700 w 2006600"/>
              <a:gd name="connsiteY3" fmla="*/ 228600 h 228600"/>
              <a:gd name="connsiteX4" fmla="*/ 1295400 w 2006600"/>
              <a:gd name="connsiteY4" fmla="*/ 101600 h 228600"/>
              <a:gd name="connsiteX5" fmla="*/ 2006600 w 2006600"/>
              <a:gd name="connsiteY5" fmla="*/ 114300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88106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109537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109537 h 228600"/>
              <a:gd name="connsiteX0" fmla="*/ 0 w 2001837"/>
              <a:gd name="connsiteY0" fmla="*/ 63500 h 576262"/>
              <a:gd name="connsiteX1" fmla="*/ 914400 w 2001837"/>
              <a:gd name="connsiteY1" fmla="*/ 63500 h 576262"/>
              <a:gd name="connsiteX2" fmla="*/ 1016000 w 2001837"/>
              <a:gd name="connsiteY2" fmla="*/ 0 h 576262"/>
              <a:gd name="connsiteX3" fmla="*/ 1155700 w 2001837"/>
              <a:gd name="connsiteY3" fmla="*/ 228600 h 576262"/>
              <a:gd name="connsiteX4" fmla="*/ 1295400 w 2001837"/>
              <a:gd name="connsiteY4" fmla="*/ 101600 h 576262"/>
              <a:gd name="connsiteX5" fmla="*/ 2001837 w 2001837"/>
              <a:gd name="connsiteY5" fmla="*/ 576262 h 576262"/>
              <a:gd name="connsiteX0" fmla="*/ 0 w 1973262"/>
              <a:gd name="connsiteY0" fmla="*/ 63500 h 328612"/>
              <a:gd name="connsiteX1" fmla="*/ 914400 w 1973262"/>
              <a:gd name="connsiteY1" fmla="*/ 63500 h 328612"/>
              <a:gd name="connsiteX2" fmla="*/ 1016000 w 1973262"/>
              <a:gd name="connsiteY2" fmla="*/ 0 h 328612"/>
              <a:gd name="connsiteX3" fmla="*/ 1155700 w 1973262"/>
              <a:gd name="connsiteY3" fmla="*/ 228600 h 328612"/>
              <a:gd name="connsiteX4" fmla="*/ 1295400 w 1973262"/>
              <a:gd name="connsiteY4" fmla="*/ 101600 h 328612"/>
              <a:gd name="connsiteX5" fmla="*/ 1973262 w 1973262"/>
              <a:gd name="connsiteY5" fmla="*/ 328612 h 328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3262" h="328612">
                <a:moveTo>
                  <a:pt x="0" y="63500"/>
                </a:moveTo>
                <a:lnTo>
                  <a:pt x="914400" y="63500"/>
                </a:lnTo>
                <a:lnTo>
                  <a:pt x="1016000" y="0"/>
                </a:lnTo>
                <a:lnTo>
                  <a:pt x="1155700" y="228600"/>
                </a:lnTo>
                <a:lnTo>
                  <a:pt x="1295400" y="101600"/>
                </a:lnTo>
                <a:lnTo>
                  <a:pt x="1973262" y="328612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232608" y="4818145"/>
            <a:ext cx="848309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2016112568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ACA639-6BE5-1246-9789-CA5E345675F1}"/>
              </a:ext>
            </a:extLst>
          </p:cNvPr>
          <p:cNvSpPr/>
          <p:nvPr/>
        </p:nvSpPr>
        <p:spPr>
          <a:xfrm>
            <a:off x="5789386" y="5579939"/>
            <a:ext cx="10586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requests</a:t>
            </a:r>
            <a:r>
              <a:rPr lang="ko-KR" altLang="en-US" sz="1600" b="1" dirty="0">
                <a:solidFill>
                  <a:srgbClr val="212121"/>
                </a:solidFill>
              </a:rPr>
              <a:t> 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539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(7)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5081213" y="5980544"/>
            <a:ext cx="2029572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Selenium </a:t>
            </a:r>
            <a:r>
              <a:rPr lang="ko-KR" altLang="en-US" sz="1600" b="1" dirty="0">
                <a:solidFill>
                  <a:srgbClr val="212121"/>
                </a:solidFill>
              </a:rPr>
              <a:t>문법 연습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동적 페이지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2221C66-3868-4847-828A-5C9CC66E3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117" y="1101018"/>
            <a:ext cx="5807765" cy="437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003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(8)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4664135" y="5980544"/>
            <a:ext cx="4201935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212121"/>
                </a:solidFill>
              </a:rPr>
              <a:t>Beautifulsoup</a:t>
            </a:r>
            <a:r>
              <a:rPr lang="en-US" altLang="ko-KR" sz="1600" b="1" dirty="0">
                <a:solidFill>
                  <a:srgbClr val="212121"/>
                </a:solidFill>
              </a:rPr>
              <a:t> + Selenium+ </a:t>
            </a:r>
            <a:r>
              <a:rPr lang="en-US" altLang="ko-KR" sz="1600" b="1" dirty="0" err="1">
                <a:solidFill>
                  <a:srgbClr val="212121"/>
                </a:solidFill>
              </a:rPr>
              <a:t>Javascript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동적 페이지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scroll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+crawling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7514ED4-9456-244F-A8CC-A44A475E6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142" y="779950"/>
            <a:ext cx="5193858" cy="52005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EF3B4CF-B9A4-8F48-BAC8-EBCC4C2BA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87" y="1172817"/>
            <a:ext cx="6482716" cy="413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981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(9)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4664135" y="5980544"/>
            <a:ext cx="4201935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212121"/>
                </a:solidFill>
              </a:rPr>
              <a:t>네이버 부동산 </a:t>
            </a:r>
            <a:r>
              <a:rPr lang="en-US" altLang="ko-KR" sz="1600" b="1" dirty="0">
                <a:solidFill>
                  <a:srgbClr val="212121"/>
                </a:solidFill>
              </a:rPr>
              <a:t>Crawling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동적 페이지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스크롤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크롤링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32DDE4-5508-7743-B1E8-2EBC0E9FE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87" y="1289054"/>
            <a:ext cx="5721213" cy="4245046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F99A9EB-4411-8544-9629-067A1853E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071" y="745372"/>
            <a:ext cx="4958886" cy="478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91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(10)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4664135" y="5980544"/>
            <a:ext cx="4201935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Json </a:t>
            </a:r>
            <a:r>
              <a:rPr lang="ko-KR" altLang="en-US" sz="1600" b="1" dirty="0">
                <a:solidFill>
                  <a:srgbClr val="212121"/>
                </a:solidFill>
              </a:rPr>
              <a:t>형태의 결과물</a:t>
            </a:r>
            <a:endParaRPr lang="en-US" altLang="ko-KR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네이버 부동산 매물 </a:t>
            </a:r>
            <a:r>
              <a:rPr lang="ko-KR" altLang="en-US" sz="9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크롤링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EE217C9-B4A0-8B4E-8D74-11C3A7443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66217"/>
            <a:ext cx="5951237" cy="530842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FCAF203-9CD2-0D43-A343-FD9181B54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18" y="1415368"/>
            <a:ext cx="4490547" cy="361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Java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(1)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Jsoup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5119943" y="5997451"/>
            <a:ext cx="195211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212121"/>
                </a:solidFill>
              </a:rPr>
              <a:t>Jsoup</a:t>
            </a:r>
            <a:r>
              <a:rPr lang="en-US" altLang="ko-KR" sz="1600" b="1" dirty="0">
                <a:solidFill>
                  <a:srgbClr val="212121"/>
                </a:solidFill>
              </a:rPr>
              <a:t> + Selenium</a:t>
            </a:r>
            <a:endParaRPr lang="en-US" altLang="ko-KR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네이버 부동산 매물 </a:t>
            </a:r>
            <a:r>
              <a:rPr lang="ko-KR" altLang="en-US" sz="9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크롤링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59AA3CB-73E3-AD49-8E4C-8912DEC36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249" y="876989"/>
            <a:ext cx="4947281" cy="5124156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1BCE3F3-56F9-D347-A8B8-C8861AA69E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70" y="897590"/>
            <a:ext cx="5342713" cy="509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09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Java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(2)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Jsoup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4828925" y="5980544"/>
            <a:ext cx="4201935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Json </a:t>
            </a:r>
            <a:r>
              <a:rPr lang="ko-KR" altLang="en-US" sz="1600" b="1" dirty="0">
                <a:solidFill>
                  <a:srgbClr val="212121"/>
                </a:solidFill>
              </a:rPr>
              <a:t>형태의 결과물</a:t>
            </a:r>
            <a:endParaRPr lang="en-US" altLang="ko-KR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네이버 부동산 매물 </a:t>
            </a:r>
            <a:r>
              <a:rPr lang="ko-KR" altLang="en-US" sz="9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크롤링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ADDED6D-51BC-DC49-ADBB-A719881D4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690" y="1022377"/>
            <a:ext cx="6618170" cy="49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92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HTML, JavaScript </a:t>
            </a:r>
            <a:r>
              <a:rPr lang="ko-KR" altLang="en-US" sz="1600" b="1" dirty="0">
                <a:solidFill>
                  <a:srgbClr val="212121"/>
                </a:solidFill>
              </a:rPr>
              <a:t>준비</a:t>
            </a:r>
            <a:r>
              <a:rPr lang="en-US" altLang="ko-KR" sz="1600" b="1" dirty="0">
                <a:solidFill>
                  <a:srgbClr val="212121"/>
                </a:solidFill>
              </a:rPr>
              <a:t>(1)</a:t>
            </a: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rgbClr val="212121"/>
              </a:solidFill>
              <a:latin typeface="+mn-ea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D6E090B-2256-9A4E-AC54-1CA5AF907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314" y="2262643"/>
            <a:ext cx="4125895" cy="1873251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3D2F3B48-1534-9A4E-B29B-4846D8399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39361"/>
            <a:ext cx="5751290" cy="308136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1BFFD1-BA65-4E4B-A94B-E4415C475021}"/>
              </a:ext>
            </a:extLst>
          </p:cNvPr>
          <p:cNvSpPr/>
          <p:nvPr/>
        </p:nvSpPr>
        <p:spPr>
          <a:xfrm>
            <a:off x="5295209" y="5662492"/>
            <a:ext cx="227755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HTML + Spring Boot</a:t>
            </a:r>
            <a:endParaRPr lang="en-US" altLang="ko-KR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Input + 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버튼 생성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105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solidFill>
                  <a:srgbClr val="212121"/>
                </a:solidFill>
              </a:rPr>
              <a:t>HTML, JavaScript </a:t>
            </a:r>
            <a:r>
              <a:rPr lang="ko-KR" altLang="en-US" sz="1600" b="1">
                <a:solidFill>
                  <a:srgbClr val="212121"/>
                </a:solidFill>
              </a:rPr>
              <a:t>준비</a:t>
            </a:r>
            <a:r>
              <a:rPr lang="en-US" altLang="ko-KR" sz="1600" b="1">
                <a:solidFill>
                  <a:srgbClr val="212121"/>
                </a:solidFill>
              </a:rPr>
              <a:t>(2)</a:t>
            </a: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rgbClr val="212121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1BFFD1-BA65-4E4B-A94B-E4415C475021}"/>
              </a:ext>
            </a:extLst>
          </p:cNvPr>
          <p:cNvSpPr/>
          <p:nvPr/>
        </p:nvSpPr>
        <p:spPr>
          <a:xfrm>
            <a:off x="5295209" y="5662492"/>
            <a:ext cx="227755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212121"/>
                </a:solidFill>
              </a:rPr>
              <a:t>Javascript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JavaScript </a:t>
            </a:r>
            <a:r>
              <a:rPr lang="ko-KR" altLang="en-US" sz="9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개념공부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8D4BC4-2A03-4741-ADA7-4E41BC54A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52" y="2390706"/>
            <a:ext cx="2419959" cy="2076587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09C4B34-5F8C-1E42-9642-C4E636F73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621" y="1879377"/>
            <a:ext cx="4078308" cy="3099244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9FB6C45-A390-5F46-A9F5-656A3710A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999" y="2259875"/>
            <a:ext cx="3858445" cy="234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53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solidFill>
                  <a:srgbClr val="212121"/>
                </a:solidFill>
              </a:rPr>
              <a:t>HTML, JavaScript </a:t>
            </a:r>
            <a:r>
              <a:rPr lang="ko-KR" altLang="en-US" sz="1600" b="1">
                <a:solidFill>
                  <a:srgbClr val="212121"/>
                </a:solidFill>
              </a:rPr>
              <a:t>준비</a:t>
            </a:r>
            <a:r>
              <a:rPr lang="en-US" altLang="ko-KR" sz="1600" b="1">
                <a:solidFill>
                  <a:srgbClr val="212121"/>
                </a:solidFill>
              </a:rPr>
              <a:t>(2)</a:t>
            </a: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rgbClr val="212121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1BFFD1-BA65-4E4B-A94B-E4415C475021}"/>
              </a:ext>
            </a:extLst>
          </p:cNvPr>
          <p:cNvSpPr/>
          <p:nvPr/>
        </p:nvSpPr>
        <p:spPr>
          <a:xfrm>
            <a:off x="5721775" y="5859080"/>
            <a:ext cx="227755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srgbClr val="212121"/>
                </a:solidFill>
              </a:rPr>
              <a:t>동적테이블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JavaScript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HTML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A6F86C9E-D73F-5649-9BFA-A17550475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055" y="998920"/>
            <a:ext cx="9013963" cy="486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16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590790" y="2465996"/>
            <a:ext cx="2249428" cy="3138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934872" y="2774879"/>
            <a:ext cx="1556429" cy="1556429"/>
          </a:xfrm>
          <a:prstGeom prst="ellipse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91%</a:t>
            </a:r>
            <a:endParaRPr lang="en-US" altLang="ko-KR" sz="3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943856" y="3802839"/>
            <a:ext cx="631667" cy="631667"/>
          </a:xfrm>
          <a:prstGeom prst="ellipse">
            <a:avLst/>
          </a:prstGeom>
          <a:solidFill>
            <a:srgbClr val="63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21%</a:t>
            </a:r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90791" y="4808634"/>
            <a:ext cx="2249428" cy="588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>
                <a:solidFill>
                  <a:srgbClr val="212121"/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컨텐츠에 대한 내용을 적어요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070987" y="2465996"/>
            <a:ext cx="2249428" cy="3138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415069" y="2774879"/>
            <a:ext cx="1556429" cy="1556429"/>
          </a:xfrm>
          <a:prstGeom prst="ellipse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91%</a:t>
            </a:r>
            <a:endParaRPr lang="en-US" altLang="ko-KR" sz="3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424053" y="3802839"/>
            <a:ext cx="631667" cy="631667"/>
          </a:xfrm>
          <a:prstGeom prst="ellipse">
            <a:avLst/>
          </a:prstGeom>
          <a:solidFill>
            <a:srgbClr val="63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21%</a:t>
            </a:r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070988" y="4808634"/>
            <a:ext cx="2249428" cy="588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>
                <a:solidFill>
                  <a:srgbClr val="212121"/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컨텐츠에 대한 내용을 적어요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551184" y="2465996"/>
            <a:ext cx="2249428" cy="3138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895266" y="2774879"/>
            <a:ext cx="1556429" cy="1556429"/>
          </a:xfrm>
          <a:prstGeom prst="ellipse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91%</a:t>
            </a:r>
            <a:endParaRPr lang="en-US" altLang="ko-KR" sz="3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904250" y="3802839"/>
            <a:ext cx="631667" cy="631667"/>
          </a:xfrm>
          <a:prstGeom prst="ellipse">
            <a:avLst/>
          </a:prstGeom>
          <a:solidFill>
            <a:srgbClr val="63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4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21%</a:t>
            </a:r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551185" y="4808634"/>
            <a:ext cx="2249428" cy="588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>
                <a:solidFill>
                  <a:srgbClr val="212121"/>
                </a:solidFill>
              </a:rPr>
              <a:t>CONTENTS A</a:t>
            </a: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컨텐츠에 대한 내용을 적어요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144694" y="2774879"/>
            <a:ext cx="376888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컨텐츠에 대한 내용을 적어요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Enjoy your stylish business and campus life with BIZCAM 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8144694" y="4149652"/>
            <a:ext cx="3768884" cy="946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컨텐츠에 대한 내용을 적어요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Enjoy your stylish business and campus life with BIZCAM 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132863" y="1965305"/>
            <a:ext cx="1160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12121"/>
                </a:solidFill>
              </a:rPr>
              <a:t>CONTENTS A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3613060" y="1966873"/>
            <a:ext cx="1160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12121"/>
                </a:solidFill>
              </a:rPr>
              <a:t>CONTENTS A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093257" y="1965305"/>
            <a:ext cx="1160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12121"/>
                </a:solidFill>
              </a:rPr>
              <a:t>CONTENTS A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895590" y="234844"/>
            <a:ext cx="4826185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212121"/>
                </a:solidFill>
              </a:rPr>
              <a:t>POWER POINT </a:t>
            </a:r>
            <a:r>
              <a:rPr lang="en-US" altLang="ko-KR" sz="1600" b="1" dirty="0">
                <a:solidFill>
                  <a:srgbClr val="212121"/>
                </a:solidFill>
              </a:rPr>
              <a:t>PRESENTATION</a:t>
            </a: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rgbClr val="21212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PowerPoint is the presentation program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used the most in the world.</a:t>
            </a:r>
            <a:r>
              <a:rPr lang="ko-KR" altLang="en-US" sz="10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590790" y="5832887"/>
            <a:ext cx="7209822" cy="510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252000" rtlCol="0" anchor="ctr"/>
          <a:lstStyle/>
          <a:p>
            <a:pPr lvl="0" algn="r"/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66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%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98402" y="5826930"/>
            <a:ext cx="4722013" cy="51020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266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2763356" y="45639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Internship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cxnSp>
        <p:nvCxnSpPr>
          <p:cNvPr id="24" name="직선 연결선 23"/>
          <p:cNvCxnSpPr>
            <a:stCxn id="27" idx="6"/>
            <a:endCxn id="28" idx="2"/>
          </p:cNvCxnSpPr>
          <p:nvPr/>
        </p:nvCxnSpPr>
        <p:spPr>
          <a:xfrm flipV="1">
            <a:off x="1593301" y="4004749"/>
            <a:ext cx="9131671" cy="1"/>
          </a:xfrm>
          <a:prstGeom prst="line">
            <a:avLst/>
          </a:prstGeom>
          <a:ln w="28575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1438224" y="3927211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0724972" y="3927210"/>
            <a:ext cx="155077" cy="155077"/>
          </a:xfrm>
          <a:prstGeom prst="ellipse">
            <a:avLst/>
          </a:prstGeom>
          <a:solidFill>
            <a:srgbClr val="FFC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295574" y="3927209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152924" y="3927208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6982974" y="3899906"/>
            <a:ext cx="209676" cy="209676"/>
          </a:xfrm>
          <a:prstGeom prst="ellipse">
            <a:avLst/>
          </a:prstGeom>
          <a:solidFill>
            <a:srgbClr val="FF33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8867624" y="3927206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325762" y="3049282"/>
            <a:ext cx="1969812" cy="580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212121"/>
                </a:solidFill>
              </a:rPr>
              <a:t>개발 준비</a:t>
            </a:r>
            <a:endParaRPr lang="en-US" altLang="ko-KR" sz="12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사전 조사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388206" y="4348507"/>
            <a:ext cx="1969812" cy="822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12121"/>
                </a:solidFill>
              </a:rPr>
              <a:t>Python</a:t>
            </a:r>
            <a:r>
              <a:rPr lang="ko-KR" altLang="en-US" sz="1200" b="1" dirty="0">
                <a:solidFill>
                  <a:srgbClr val="212121"/>
                </a:solidFill>
              </a:rPr>
              <a:t> 개발</a:t>
            </a:r>
            <a:endParaRPr lang="en-US" altLang="ko-KR" sz="1200" b="1" dirty="0">
              <a:solidFill>
                <a:srgbClr val="21212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Beautifulsoup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Selenium,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request,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Xpath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re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245556" y="3080508"/>
            <a:ext cx="1969812" cy="580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12121"/>
                </a:solidFill>
              </a:rPr>
              <a:t>Java </a:t>
            </a:r>
            <a:r>
              <a:rPr lang="ko-KR" altLang="en-US" sz="1200" b="1" dirty="0">
                <a:solidFill>
                  <a:srgbClr val="212121"/>
                </a:solidFill>
              </a:rPr>
              <a:t>개발</a:t>
            </a:r>
            <a:endParaRPr lang="en-US" altLang="ko-KR" sz="1200" b="1" dirty="0">
              <a:solidFill>
                <a:srgbClr val="21212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Jsoup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Selenium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6102905" y="4348507"/>
            <a:ext cx="2237351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12121"/>
                </a:solidFill>
              </a:rPr>
              <a:t>HTML, JavaScript </a:t>
            </a:r>
            <a:r>
              <a:rPr lang="ko-KR" altLang="en-US" sz="1200" b="1" dirty="0">
                <a:solidFill>
                  <a:srgbClr val="212121"/>
                </a:solidFill>
              </a:rPr>
              <a:t>준비</a:t>
            </a:r>
            <a:endParaRPr lang="en-US" altLang="ko-KR" sz="1200" b="1" dirty="0">
              <a:solidFill>
                <a:srgbClr val="21212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7960256" y="3080508"/>
            <a:ext cx="1969812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12121"/>
                </a:solidFill>
              </a:rPr>
              <a:t>Spring Boot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9022701" y="4348501"/>
            <a:ext cx="1969812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212121"/>
                </a:solidFill>
              </a:rPr>
              <a:t>마무리</a:t>
            </a:r>
            <a:endParaRPr lang="en-US" altLang="ko-KR" sz="1200" b="1" dirty="0">
              <a:solidFill>
                <a:srgbClr val="21212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215368" y="5238885"/>
            <a:ext cx="2652256" cy="1295401"/>
          </a:xfrm>
          <a:prstGeom prst="rect">
            <a:avLst/>
          </a:prstGeom>
          <a:solidFill>
            <a:schemeClr val="bg1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en-US" altLang="ko-KR" sz="1400" dirty="0">
                <a:solidFill>
                  <a:srgbClr val="212121"/>
                </a:solidFill>
              </a:rPr>
              <a:t>CONTENTS A</a:t>
            </a:r>
          </a:p>
          <a:p>
            <a:pPr marL="0" lvl="1">
              <a:lnSpc>
                <a:spcPct val="150000"/>
              </a:lnSpc>
            </a:pPr>
            <a:endParaRPr lang="en-US" altLang="ko-KR" sz="200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200" dirty="0" err="1">
                <a:solidFill>
                  <a:srgbClr val="212121"/>
                </a:solidFill>
              </a:rPr>
              <a:t>컨텐츠에</a:t>
            </a:r>
            <a:r>
              <a:rPr lang="ko-KR" altLang="en-US" sz="1200" dirty="0">
                <a:solidFill>
                  <a:srgbClr val="212121"/>
                </a:solidFill>
              </a:rPr>
              <a:t> 대한 내용을 적어요</a:t>
            </a:r>
            <a:endParaRPr lang="en-US" altLang="ko-KR" sz="1200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900" dirty="0">
                <a:solidFill>
                  <a:srgbClr val="212121"/>
                </a:solidFill>
              </a:rPr>
              <a:t>Enjoy your stylish business and campus life with BIZCAM 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8340257" y="1390244"/>
            <a:ext cx="2652256" cy="1295401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en-US" altLang="ko-KR" sz="1400" dirty="0">
                <a:solidFill>
                  <a:srgbClr val="212121"/>
                </a:solidFill>
              </a:rPr>
              <a:t>CONTENTS A</a:t>
            </a:r>
          </a:p>
          <a:p>
            <a:pPr marL="0" lvl="1">
              <a:lnSpc>
                <a:spcPct val="150000"/>
              </a:lnSpc>
            </a:pPr>
            <a:endParaRPr lang="en-US" altLang="ko-KR" sz="200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200" dirty="0" err="1">
                <a:solidFill>
                  <a:srgbClr val="212121"/>
                </a:solidFill>
              </a:rPr>
              <a:t>컨텐츠에</a:t>
            </a:r>
            <a:r>
              <a:rPr lang="ko-KR" altLang="en-US" sz="1200" dirty="0">
                <a:solidFill>
                  <a:srgbClr val="212121"/>
                </a:solidFill>
              </a:rPr>
              <a:t> 대한 내용을 적어요</a:t>
            </a:r>
            <a:endParaRPr lang="en-US" altLang="ko-KR" sz="1200" dirty="0">
              <a:solidFill>
                <a:srgbClr val="21212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900" dirty="0">
                <a:solidFill>
                  <a:srgbClr val="212121"/>
                </a:solidFill>
              </a:rPr>
              <a:t>Enjoy your stylish business and campus life with BIZCAM </a:t>
            </a:r>
          </a:p>
        </p:txBody>
      </p:sp>
      <p:cxnSp>
        <p:nvCxnSpPr>
          <p:cNvPr id="12" name="꺾인 연결선 11"/>
          <p:cNvCxnSpPr>
            <a:stCxn id="36" idx="4"/>
            <a:endCxn id="50" idx="1"/>
          </p:cNvCxnSpPr>
          <p:nvPr/>
        </p:nvCxnSpPr>
        <p:spPr>
          <a:xfrm rot="5400000">
            <a:off x="5763088" y="4561862"/>
            <a:ext cx="1777004" cy="872444"/>
          </a:xfrm>
          <a:prstGeom prst="bentConnector4">
            <a:avLst>
              <a:gd name="adj1" fmla="val 8726"/>
              <a:gd name="adj2" fmla="val 126202"/>
            </a:avLst>
          </a:prstGeom>
          <a:ln>
            <a:solidFill>
              <a:srgbClr val="FF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51" idx="3"/>
            <a:endCxn id="28" idx="6"/>
          </p:cNvCxnSpPr>
          <p:nvPr/>
        </p:nvCxnSpPr>
        <p:spPr>
          <a:xfrm flipH="1">
            <a:off x="10880049" y="2037945"/>
            <a:ext cx="112464" cy="1966804"/>
          </a:xfrm>
          <a:prstGeom prst="bentConnector3">
            <a:avLst>
              <a:gd name="adj1" fmla="val -203265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063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895590" y="234844"/>
            <a:ext cx="4826185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white"/>
                </a:solidFill>
              </a:rPr>
              <a:t>POWER POINT </a:t>
            </a:r>
            <a:r>
              <a:rPr lang="en-US" altLang="ko-KR" sz="1600" b="1" dirty="0">
                <a:solidFill>
                  <a:prstClr val="white"/>
                </a:solidFill>
              </a:rPr>
              <a:t>PRESENTATION</a:t>
            </a: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prstClr val="white">
                    <a:lumMod val="75000"/>
                  </a:prstClr>
                </a:solidFill>
              </a:rPr>
              <a:t>PowerPoint is the presentation program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prstClr val="white">
                    <a:lumMod val="75000"/>
                  </a:prstClr>
                </a:solidFill>
              </a:rPr>
              <a:t>used the most in the world.</a:t>
            </a:r>
            <a:r>
              <a:rPr lang="ko-KR" altLang="en-US" sz="1000" b="1" dirty="0">
                <a:solidFill>
                  <a:prstClr val="white">
                    <a:lumMod val="75000"/>
                  </a:prstClr>
                </a:solidFill>
              </a:rPr>
              <a:t> </a:t>
            </a:r>
          </a:p>
        </p:txBody>
      </p:sp>
      <p:sp>
        <p:nvSpPr>
          <p:cNvPr id="21" name="원호 20"/>
          <p:cNvSpPr/>
          <p:nvPr/>
        </p:nvSpPr>
        <p:spPr>
          <a:xfrm>
            <a:off x="1408042" y="2406689"/>
            <a:ext cx="2011034" cy="2011034"/>
          </a:xfrm>
          <a:prstGeom prst="arc">
            <a:avLst>
              <a:gd name="adj1" fmla="val 16096352"/>
              <a:gd name="adj2" fmla="val 6379516"/>
            </a:avLst>
          </a:prstGeom>
          <a:ln w="190500"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16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44600" y="2068879"/>
            <a:ext cx="1086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+mn-ea"/>
              </a:rPr>
              <a:t>55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%</a:t>
            </a:r>
            <a:endParaRPr lang="en-US" altLang="ko-KR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680834" y="3203603"/>
            <a:ext cx="1465449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  <a:latin typeface="+mn-ea"/>
              </a:rPr>
              <a:t>CONTENTS A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25" name="차트 24"/>
          <p:cNvGraphicFramePr/>
          <p:nvPr>
            <p:extLst>
              <p:ext uri="{D42A27DB-BD31-4B8C-83A1-F6EECF244321}">
                <p14:modId xmlns:p14="http://schemas.microsoft.com/office/powerpoint/2010/main" val="4220639537"/>
              </p:ext>
            </p:extLst>
          </p:nvPr>
        </p:nvGraphicFramePr>
        <p:xfrm>
          <a:off x="4139514" y="1304338"/>
          <a:ext cx="7738418" cy="3559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6" name="사각형 설명선 25"/>
          <p:cNvSpPr/>
          <p:nvPr/>
        </p:nvSpPr>
        <p:spPr>
          <a:xfrm>
            <a:off x="6663000" y="3770022"/>
            <a:ext cx="3505316" cy="1295401"/>
          </a:xfrm>
          <a:prstGeom prst="wedgeRectCallout">
            <a:avLst>
              <a:gd name="adj1" fmla="val 75963"/>
              <a:gd name="adj2" fmla="val -57915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80000" rtlCol="0" anchor="ctr"/>
          <a:lstStyle/>
          <a:p>
            <a:pPr marL="177800" lvl="1" algn="r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CONTENTS A</a:t>
            </a:r>
          </a:p>
          <a:p>
            <a:pPr marL="177800" lvl="1" algn="r">
              <a:lnSpc>
                <a:spcPct val="150000"/>
              </a:lnSpc>
            </a:pPr>
            <a:endParaRPr lang="en-US" altLang="ko-KR" sz="200" dirty="0">
              <a:solidFill>
                <a:schemeClr val="bg1"/>
              </a:solidFill>
            </a:endParaRPr>
          </a:p>
          <a:p>
            <a:pPr marL="177800" lvl="1" algn="r">
              <a:lnSpc>
                <a:spcPct val="150000"/>
              </a:lnSpc>
            </a:pPr>
            <a:r>
              <a:rPr lang="ko-KR" altLang="en-US" sz="1200" dirty="0" err="1">
                <a:solidFill>
                  <a:schemeClr val="bg1"/>
                </a:solidFill>
              </a:rPr>
              <a:t>컨텐츠에</a:t>
            </a:r>
            <a:r>
              <a:rPr lang="ko-KR" altLang="en-US" sz="1200" dirty="0">
                <a:solidFill>
                  <a:schemeClr val="bg1"/>
                </a:solidFill>
              </a:rPr>
              <a:t> 대한 내용을 적어요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77800" lvl="1" algn="r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</a:rPr>
              <a:t>Enjoy your stylish business and campus life with BIZCAM </a:t>
            </a:r>
          </a:p>
        </p:txBody>
      </p:sp>
      <p:sp>
        <p:nvSpPr>
          <p:cNvPr id="27" name="타원 26"/>
          <p:cNvSpPr/>
          <p:nvPr/>
        </p:nvSpPr>
        <p:spPr>
          <a:xfrm>
            <a:off x="11058525" y="3055331"/>
            <a:ext cx="670428" cy="67042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60815" y="5472996"/>
            <a:ext cx="3276185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  <a:latin typeface="+mn-ea"/>
              </a:rPr>
              <a:t>CONTENTS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white"/>
                </a:solidFill>
                <a:latin typeface="+mn-ea"/>
              </a:rPr>
              <a:t>컨텐츠에 대한 내용을 적어요</a:t>
            </a:r>
            <a:endParaRPr lang="en-US" altLang="ko-KR" sz="1100" dirty="0">
              <a:solidFill>
                <a:prstClr val="white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white"/>
                </a:solidFill>
                <a:latin typeface="+mn-ea"/>
              </a:rPr>
              <a:t>PowerPoint is a computer program created by Microsoft Office</a:t>
            </a:r>
            <a:endParaRPr lang="ko-KR" altLang="en-US" sz="11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273439" y="5472996"/>
            <a:ext cx="3276185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  <a:latin typeface="+mn-ea"/>
              </a:rPr>
              <a:t>CONTENTS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white"/>
                </a:solidFill>
                <a:latin typeface="+mn-ea"/>
              </a:rPr>
              <a:t>컨텐츠에 대한 내용을 적어요</a:t>
            </a:r>
            <a:endParaRPr lang="en-US" altLang="ko-KR" sz="1100" dirty="0">
              <a:solidFill>
                <a:prstClr val="white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white"/>
                </a:solidFill>
                <a:latin typeface="+mn-ea"/>
              </a:rPr>
              <a:t>PowerPoint is a computer program created by Microsoft Office</a:t>
            </a:r>
            <a:endParaRPr lang="ko-KR" altLang="en-US" sz="11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151327" y="5472996"/>
            <a:ext cx="3276185" cy="10962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white"/>
                </a:solidFill>
                <a:latin typeface="+mn-ea"/>
              </a:rPr>
              <a:t>CONTENTS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white"/>
                </a:solidFill>
                <a:latin typeface="+mn-ea"/>
              </a:rPr>
              <a:t>컨텐츠에 대한 내용을 적어요</a:t>
            </a:r>
            <a:endParaRPr lang="en-US" altLang="ko-KR" sz="1100" dirty="0">
              <a:solidFill>
                <a:prstClr val="white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white"/>
                </a:solidFill>
                <a:latin typeface="+mn-ea"/>
              </a:rPr>
              <a:t>PowerPoint is a computer program created by Microsoft Office</a:t>
            </a:r>
            <a:endParaRPr lang="ko-KR" altLang="en-US" sz="1100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9474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>
            <a:stCxn id="22" idx="3"/>
            <a:endCxn id="30" idx="2"/>
          </p:cNvCxnSpPr>
          <p:nvPr/>
        </p:nvCxnSpPr>
        <p:spPr>
          <a:xfrm>
            <a:off x="2305219" y="4026315"/>
            <a:ext cx="8271591" cy="886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177356" y="2006251"/>
            <a:ext cx="4108210" cy="1295401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 A</a:t>
            </a:r>
          </a:p>
          <a:p>
            <a:pPr marL="0" lvl="1">
              <a:lnSpc>
                <a:spcPct val="150000"/>
              </a:lnSpc>
            </a:pPr>
            <a:endParaRPr lang="en-US" altLang="ko-KR" sz="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컨텐츠에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대한 내용을 적어요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Enjoy your stylish business and campus life with BIZCAM 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3177356" y="3370243"/>
            <a:ext cx="4108210" cy="12954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 A</a:t>
            </a:r>
          </a:p>
          <a:p>
            <a:pPr marL="0" lvl="1">
              <a:lnSpc>
                <a:spcPct val="150000"/>
              </a:lnSpc>
            </a:pPr>
            <a:endParaRPr lang="en-US" altLang="ko-KR" sz="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컨텐츠에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대한 내용을 적어요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Enjoy your stylish business and campus life with BIZCAM 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3177356" y="4749866"/>
            <a:ext cx="4108210" cy="1295401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 A</a:t>
            </a:r>
          </a:p>
          <a:p>
            <a:pPr marL="0" lvl="1">
              <a:lnSpc>
                <a:spcPct val="150000"/>
              </a:lnSpc>
            </a:pPr>
            <a:endParaRPr lang="en-US" altLang="ko-KR" sz="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컨텐츠에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대한 내용을 적어요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Enjoy your stylish business and campus life with BIZCAM 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895590" y="234844"/>
            <a:ext cx="4826185" cy="893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Internship </a:t>
            </a:r>
            <a:r>
              <a:rPr lang="en-US" altLang="ko-KR" sz="1600" b="1" dirty="0">
                <a:solidFill>
                  <a:schemeClr val="bg1"/>
                </a:solidFill>
              </a:rPr>
              <a:t>PRESENTATION</a:t>
            </a: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000" b="1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183271" y="3470200"/>
            <a:ext cx="1121948" cy="111222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>
            <a:spLocks/>
          </p:cNvSpPr>
          <p:nvPr/>
        </p:nvSpPr>
        <p:spPr bwMode="auto">
          <a:xfrm>
            <a:off x="1452061" y="3644552"/>
            <a:ext cx="584368" cy="647700"/>
          </a:xfrm>
          <a:custGeom>
            <a:avLst/>
            <a:gdLst>
              <a:gd name="connsiteX0" fmla="*/ 320012 w 439877"/>
              <a:gd name="connsiteY0" fmla="*/ 171183 h 487550"/>
              <a:gd name="connsiteX1" fmla="*/ 323091 w 439877"/>
              <a:gd name="connsiteY1" fmla="*/ 171646 h 487550"/>
              <a:gd name="connsiteX2" fmla="*/ 326169 w 439877"/>
              <a:gd name="connsiteY2" fmla="*/ 172881 h 487550"/>
              <a:gd name="connsiteX3" fmla="*/ 329094 w 439877"/>
              <a:gd name="connsiteY3" fmla="*/ 174578 h 487550"/>
              <a:gd name="connsiteX4" fmla="*/ 331557 w 439877"/>
              <a:gd name="connsiteY4" fmla="*/ 176894 h 487550"/>
              <a:gd name="connsiteX5" fmla="*/ 333404 w 439877"/>
              <a:gd name="connsiteY5" fmla="*/ 179517 h 487550"/>
              <a:gd name="connsiteX6" fmla="*/ 334944 w 439877"/>
              <a:gd name="connsiteY6" fmla="*/ 182758 h 487550"/>
              <a:gd name="connsiteX7" fmla="*/ 335713 w 439877"/>
              <a:gd name="connsiteY7" fmla="*/ 185845 h 487550"/>
              <a:gd name="connsiteX8" fmla="*/ 335867 w 439877"/>
              <a:gd name="connsiteY8" fmla="*/ 188932 h 487550"/>
              <a:gd name="connsiteX9" fmla="*/ 335405 w 439877"/>
              <a:gd name="connsiteY9" fmla="*/ 192173 h 487550"/>
              <a:gd name="connsiteX10" fmla="*/ 334328 w 439877"/>
              <a:gd name="connsiteY10" fmla="*/ 195260 h 487550"/>
              <a:gd name="connsiteX11" fmla="*/ 332481 w 439877"/>
              <a:gd name="connsiteY11" fmla="*/ 198192 h 487550"/>
              <a:gd name="connsiteX12" fmla="*/ 330326 w 439877"/>
              <a:gd name="connsiteY12" fmla="*/ 200662 h 487550"/>
              <a:gd name="connsiteX13" fmla="*/ 307544 w 439877"/>
              <a:gd name="connsiteY13" fmla="*/ 221035 h 487550"/>
              <a:gd name="connsiteX14" fmla="*/ 304773 w 439877"/>
              <a:gd name="connsiteY14" fmla="*/ 223041 h 487550"/>
              <a:gd name="connsiteX15" fmla="*/ 301848 w 439877"/>
              <a:gd name="connsiteY15" fmla="*/ 224584 h 487550"/>
              <a:gd name="connsiteX16" fmla="*/ 298616 w 439877"/>
              <a:gd name="connsiteY16" fmla="*/ 225356 h 487550"/>
              <a:gd name="connsiteX17" fmla="*/ 295383 w 439877"/>
              <a:gd name="connsiteY17" fmla="*/ 225356 h 487550"/>
              <a:gd name="connsiteX18" fmla="*/ 292304 w 439877"/>
              <a:gd name="connsiteY18" fmla="*/ 224893 h 487550"/>
              <a:gd name="connsiteX19" fmla="*/ 289226 w 439877"/>
              <a:gd name="connsiteY19" fmla="*/ 223658 h 487550"/>
              <a:gd name="connsiteX20" fmla="*/ 286301 w 439877"/>
              <a:gd name="connsiteY20" fmla="*/ 222115 h 487550"/>
              <a:gd name="connsiteX21" fmla="*/ 283838 w 439877"/>
              <a:gd name="connsiteY21" fmla="*/ 219800 h 487550"/>
              <a:gd name="connsiteX22" fmla="*/ 281837 w 439877"/>
              <a:gd name="connsiteY22" fmla="*/ 217022 h 487550"/>
              <a:gd name="connsiteX23" fmla="*/ 280452 w 439877"/>
              <a:gd name="connsiteY23" fmla="*/ 213935 h 487550"/>
              <a:gd name="connsiteX24" fmla="*/ 279682 w 439877"/>
              <a:gd name="connsiteY24" fmla="*/ 210848 h 487550"/>
              <a:gd name="connsiteX25" fmla="*/ 279528 w 439877"/>
              <a:gd name="connsiteY25" fmla="*/ 207607 h 487550"/>
              <a:gd name="connsiteX26" fmla="*/ 279990 w 439877"/>
              <a:gd name="connsiteY26" fmla="*/ 204366 h 487550"/>
              <a:gd name="connsiteX27" fmla="*/ 281067 w 439877"/>
              <a:gd name="connsiteY27" fmla="*/ 201433 h 487550"/>
              <a:gd name="connsiteX28" fmla="*/ 282915 w 439877"/>
              <a:gd name="connsiteY28" fmla="*/ 198655 h 487550"/>
              <a:gd name="connsiteX29" fmla="*/ 285224 w 439877"/>
              <a:gd name="connsiteY29" fmla="*/ 196032 h 487550"/>
              <a:gd name="connsiteX30" fmla="*/ 307698 w 439877"/>
              <a:gd name="connsiteY30" fmla="*/ 175659 h 487550"/>
              <a:gd name="connsiteX31" fmla="*/ 310622 w 439877"/>
              <a:gd name="connsiteY31" fmla="*/ 173652 h 487550"/>
              <a:gd name="connsiteX32" fmla="*/ 313547 w 439877"/>
              <a:gd name="connsiteY32" fmla="*/ 172263 h 487550"/>
              <a:gd name="connsiteX33" fmla="*/ 316626 w 439877"/>
              <a:gd name="connsiteY33" fmla="*/ 171337 h 487550"/>
              <a:gd name="connsiteX34" fmla="*/ 153539 w 439877"/>
              <a:gd name="connsiteY34" fmla="*/ 169017 h 487550"/>
              <a:gd name="connsiteX35" fmla="*/ 320698 w 439877"/>
              <a:gd name="connsiteY35" fmla="*/ 355370 h 487550"/>
              <a:gd name="connsiteX36" fmla="*/ 208949 w 439877"/>
              <a:gd name="connsiteY36" fmla="*/ 455666 h 487550"/>
              <a:gd name="connsiteX37" fmla="*/ 202603 w 439877"/>
              <a:gd name="connsiteY37" fmla="*/ 460928 h 487550"/>
              <a:gd name="connsiteX38" fmla="*/ 195948 w 439877"/>
              <a:gd name="connsiteY38" fmla="*/ 465572 h 487550"/>
              <a:gd name="connsiteX39" fmla="*/ 188828 w 439877"/>
              <a:gd name="connsiteY39" fmla="*/ 470060 h 487550"/>
              <a:gd name="connsiteX40" fmla="*/ 181399 w 439877"/>
              <a:gd name="connsiteY40" fmla="*/ 473930 h 487550"/>
              <a:gd name="connsiteX41" fmla="*/ 173660 w 439877"/>
              <a:gd name="connsiteY41" fmla="*/ 477490 h 487550"/>
              <a:gd name="connsiteX42" fmla="*/ 165612 w 439877"/>
              <a:gd name="connsiteY42" fmla="*/ 480276 h 487550"/>
              <a:gd name="connsiteX43" fmla="*/ 157563 w 439877"/>
              <a:gd name="connsiteY43" fmla="*/ 482752 h 487550"/>
              <a:gd name="connsiteX44" fmla="*/ 149205 w 439877"/>
              <a:gd name="connsiteY44" fmla="*/ 484764 h 487550"/>
              <a:gd name="connsiteX45" fmla="*/ 140847 w 439877"/>
              <a:gd name="connsiteY45" fmla="*/ 486312 h 487550"/>
              <a:gd name="connsiteX46" fmla="*/ 132489 w 439877"/>
              <a:gd name="connsiteY46" fmla="*/ 487241 h 487550"/>
              <a:gd name="connsiteX47" fmla="*/ 123976 w 439877"/>
              <a:gd name="connsiteY47" fmla="*/ 487550 h 487550"/>
              <a:gd name="connsiteX48" fmla="*/ 115618 w 439877"/>
              <a:gd name="connsiteY48" fmla="*/ 487395 h 487550"/>
              <a:gd name="connsiteX49" fmla="*/ 107415 w 439877"/>
              <a:gd name="connsiteY49" fmla="*/ 486621 h 487550"/>
              <a:gd name="connsiteX50" fmla="*/ 99367 w 439877"/>
              <a:gd name="connsiteY50" fmla="*/ 485383 h 487550"/>
              <a:gd name="connsiteX51" fmla="*/ 91628 w 439877"/>
              <a:gd name="connsiteY51" fmla="*/ 483526 h 487550"/>
              <a:gd name="connsiteX52" fmla="*/ 83889 w 439877"/>
              <a:gd name="connsiteY52" fmla="*/ 480895 h 487550"/>
              <a:gd name="connsiteX53" fmla="*/ 76460 w 439877"/>
              <a:gd name="connsiteY53" fmla="*/ 477799 h 487550"/>
              <a:gd name="connsiteX54" fmla="*/ 69495 w 439877"/>
              <a:gd name="connsiteY54" fmla="*/ 474084 h 487550"/>
              <a:gd name="connsiteX55" fmla="*/ 62839 w 439877"/>
              <a:gd name="connsiteY55" fmla="*/ 469751 h 487550"/>
              <a:gd name="connsiteX56" fmla="*/ 56803 w 439877"/>
              <a:gd name="connsiteY56" fmla="*/ 464643 h 487550"/>
              <a:gd name="connsiteX57" fmla="*/ 51076 w 439877"/>
              <a:gd name="connsiteY57" fmla="*/ 459071 h 487550"/>
              <a:gd name="connsiteX58" fmla="*/ 21359 w 439877"/>
              <a:gd name="connsiteY58" fmla="*/ 426103 h 487550"/>
              <a:gd name="connsiteX59" fmla="*/ 16406 w 439877"/>
              <a:gd name="connsiteY59" fmla="*/ 419757 h 487550"/>
              <a:gd name="connsiteX60" fmla="*/ 11918 w 439877"/>
              <a:gd name="connsiteY60" fmla="*/ 413102 h 487550"/>
              <a:gd name="connsiteX61" fmla="*/ 8358 w 439877"/>
              <a:gd name="connsiteY61" fmla="*/ 406137 h 487550"/>
              <a:gd name="connsiteX62" fmla="*/ 5417 w 439877"/>
              <a:gd name="connsiteY62" fmla="*/ 398708 h 487550"/>
              <a:gd name="connsiteX63" fmla="*/ 3095 w 439877"/>
              <a:gd name="connsiteY63" fmla="*/ 391123 h 487550"/>
              <a:gd name="connsiteX64" fmla="*/ 1393 w 439877"/>
              <a:gd name="connsiteY64" fmla="*/ 383230 h 487550"/>
              <a:gd name="connsiteX65" fmla="*/ 464 w 439877"/>
              <a:gd name="connsiteY65" fmla="*/ 375027 h 487550"/>
              <a:gd name="connsiteX66" fmla="*/ 0 w 439877"/>
              <a:gd name="connsiteY66" fmla="*/ 366823 h 487550"/>
              <a:gd name="connsiteX67" fmla="*/ 155 w 439877"/>
              <a:gd name="connsiteY67" fmla="*/ 358620 h 487550"/>
              <a:gd name="connsiteX68" fmla="*/ 929 w 439877"/>
              <a:gd name="connsiteY68" fmla="*/ 350262 h 487550"/>
              <a:gd name="connsiteX69" fmla="*/ 2167 w 439877"/>
              <a:gd name="connsiteY69" fmla="*/ 341904 h 487550"/>
              <a:gd name="connsiteX70" fmla="*/ 4024 w 439877"/>
              <a:gd name="connsiteY70" fmla="*/ 333701 h 487550"/>
              <a:gd name="connsiteX71" fmla="*/ 6346 w 439877"/>
              <a:gd name="connsiteY71" fmla="*/ 325498 h 487550"/>
              <a:gd name="connsiteX72" fmla="*/ 9286 w 439877"/>
              <a:gd name="connsiteY72" fmla="*/ 317449 h 487550"/>
              <a:gd name="connsiteX73" fmla="*/ 12537 w 439877"/>
              <a:gd name="connsiteY73" fmla="*/ 309555 h 487550"/>
              <a:gd name="connsiteX74" fmla="*/ 16406 w 439877"/>
              <a:gd name="connsiteY74" fmla="*/ 302126 h 487550"/>
              <a:gd name="connsiteX75" fmla="*/ 20585 w 439877"/>
              <a:gd name="connsiteY75" fmla="*/ 294852 h 487550"/>
              <a:gd name="connsiteX76" fmla="*/ 25383 w 439877"/>
              <a:gd name="connsiteY76" fmla="*/ 287886 h 487550"/>
              <a:gd name="connsiteX77" fmla="*/ 30491 w 439877"/>
              <a:gd name="connsiteY77" fmla="*/ 281231 h 487550"/>
              <a:gd name="connsiteX78" fmla="*/ 35908 w 439877"/>
              <a:gd name="connsiteY78" fmla="*/ 275040 h 487550"/>
              <a:gd name="connsiteX79" fmla="*/ 41790 w 439877"/>
              <a:gd name="connsiteY79" fmla="*/ 269468 h 487550"/>
              <a:gd name="connsiteX80" fmla="*/ 367585 w 439877"/>
              <a:gd name="connsiteY80" fmla="*/ 156016 h 487550"/>
              <a:gd name="connsiteX81" fmla="*/ 376834 w 439877"/>
              <a:gd name="connsiteY81" fmla="*/ 166314 h 487550"/>
              <a:gd name="connsiteX82" fmla="*/ 382846 w 439877"/>
              <a:gd name="connsiteY82" fmla="*/ 173648 h 487550"/>
              <a:gd name="connsiteX83" fmla="*/ 388087 w 439877"/>
              <a:gd name="connsiteY83" fmla="*/ 181293 h 487550"/>
              <a:gd name="connsiteX84" fmla="*/ 392403 w 439877"/>
              <a:gd name="connsiteY84" fmla="*/ 189407 h 487550"/>
              <a:gd name="connsiteX85" fmla="*/ 396103 w 439877"/>
              <a:gd name="connsiteY85" fmla="*/ 197676 h 487550"/>
              <a:gd name="connsiteX86" fmla="*/ 398877 w 439877"/>
              <a:gd name="connsiteY86" fmla="*/ 206102 h 487550"/>
              <a:gd name="connsiteX87" fmla="*/ 401035 w 439877"/>
              <a:gd name="connsiteY87" fmla="*/ 214840 h 487550"/>
              <a:gd name="connsiteX88" fmla="*/ 402423 w 439877"/>
              <a:gd name="connsiteY88" fmla="*/ 223577 h 487550"/>
              <a:gd name="connsiteX89" fmla="*/ 403039 w 439877"/>
              <a:gd name="connsiteY89" fmla="*/ 232471 h 487550"/>
              <a:gd name="connsiteX90" fmla="*/ 402885 w 439877"/>
              <a:gd name="connsiteY90" fmla="*/ 241365 h 487550"/>
              <a:gd name="connsiteX91" fmla="*/ 402114 w 439877"/>
              <a:gd name="connsiteY91" fmla="*/ 250103 h 487550"/>
              <a:gd name="connsiteX92" fmla="*/ 400573 w 439877"/>
              <a:gd name="connsiteY92" fmla="*/ 258840 h 487550"/>
              <a:gd name="connsiteX93" fmla="*/ 398261 w 439877"/>
              <a:gd name="connsiteY93" fmla="*/ 267422 h 487550"/>
              <a:gd name="connsiteX94" fmla="*/ 395178 w 439877"/>
              <a:gd name="connsiteY94" fmla="*/ 275848 h 487550"/>
              <a:gd name="connsiteX95" fmla="*/ 391324 w 439877"/>
              <a:gd name="connsiteY95" fmla="*/ 283805 h 487550"/>
              <a:gd name="connsiteX96" fmla="*/ 387008 w 439877"/>
              <a:gd name="connsiteY96" fmla="*/ 291763 h 487550"/>
              <a:gd name="connsiteX97" fmla="*/ 381613 w 439877"/>
              <a:gd name="connsiteY97" fmla="*/ 299252 h 487550"/>
              <a:gd name="connsiteX98" fmla="*/ 375601 w 439877"/>
              <a:gd name="connsiteY98" fmla="*/ 306274 h 487550"/>
              <a:gd name="connsiteX99" fmla="*/ 369127 w 439877"/>
              <a:gd name="connsiteY99" fmla="*/ 312983 h 487550"/>
              <a:gd name="connsiteX100" fmla="*/ 329511 w 439877"/>
              <a:gd name="connsiteY100" fmla="*/ 348870 h 487550"/>
              <a:gd name="connsiteX101" fmla="*/ 251358 w 439877"/>
              <a:gd name="connsiteY101" fmla="*/ 260713 h 487550"/>
              <a:gd name="connsiteX102" fmla="*/ 279105 w 439877"/>
              <a:gd name="connsiteY102" fmla="*/ 235436 h 487550"/>
              <a:gd name="connsiteX103" fmla="*/ 279105 w 439877"/>
              <a:gd name="connsiteY103" fmla="*/ 235124 h 487550"/>
              <a:gd name="connsiteX104" fmla="*/ 282958 w 439877"/>
              <a:gd name="connsiteY104" fmla="*/ 238712 h 487550"/>
              <a:gd name="connsiteX105" fmla="*/ 286658 w 439877"/>
              <a:gd name="connsiteY105" fmla="*/ 241521 h 487550"/>
              <a:gd name="connsiteX106" fmla="*/ 290512 w 439877"/>
              <a:gd name="connsiteY106" fmla="*/ 243237 h 487550"/>
              <a:gd name="connsiteX107" fmla="*/ 294365 w 439877"/>
              <a:gd name="connsiteY107" fmla="*/ 244329 h 487550"/>
              <a:gd name="connsiteX108" fmla="*/ 298065 w 439877"/>
              <a:gd name="connsiteY108" fmla="*/ 244798 h 487550"/>
              <a:gd name="connsiteX109" fmla="*/ 301918 w 439877"/>
              <a:gd name="connsiteY109" fmla="*/ 244641 h 487550"/>
              <a:gd name="connsiteX110" fmla="*/ 305310 w 439877"/>
              <a:gd name="connsiteY110" fmla="*/ 244173 h 487550"/>
              <a:gd name="connsiteX111" fmla="*/ 308701 w 439877"/>
              <a:gd name="connsiteY111" fmla="*/ 243237 h 487550"/>
              <a:gd name="connsiteX112" fmla="*/ 311630 w 439877"/>
              <a:gd name="connsiteY112" fmla="*/ 242145 h 487550"/>
              <a:gd name="connsiteX113" fmla="*/ 314404 w 439877"/>
              <a:gd name="connsiteY113" fmla="*/ 241053 h 487550"/>
              <a:gd name="connsiteX114" fmla="*/ 316562 w 439877"/>
              <a:gd name="connsiteY114" fmla="*/ 239649 h 487550"/>
              <a:gd name="connsiteX115" fmla="*/ 318566 w 439877"/>
              <a:gd name="connsiteY115" fmla="*/ 238556 h 487550"/>
              <a:gd name="connsiteX116" fmla="*/ 319954 w 439877"/>
              <a:gd name="connsiteY116" fmla="*/ 237620 h 487550"/>
              <a:gd name="connsiteX117" fmla="*/ 320879 w 439877"/>
              <a:gd name="connsiteY117" fmla="*/ 236996 h 487550"/>
              <a:gd name="connsiteX118" fmla="*/ 321187 w 439877"/>
              <a:gd name="connsiteY118" fmla="*/ 236840 h 487550"/>
              <a:gd name="connsiteX119" fmla="*/ 343076 w 439877"/>
              <a:gd name="connsiteY119" fmla="*/ 217024 h 487550"/>
              <a:gd name="connsiteX120" fmla="*/ 346621 w 439877"/>
              <a:gd name="connsiteY120" fmla="*/ 213123 h 487550"/>
              <a:gd name="connsiteX121" fmla="*/ 349242 w 439877"/>
              <a:gd name="connsiteY121" fmla="*/ 209379 h 487550"/>
              <a:gd name="connsiteX122" fmla="*/ 351091 w 439877"/>
              <a:gd name="connsiteY122" fmla="*/ 205478 h 487550"/>
              <a:gd name="connsiteX123" fmla="*/ 352325 w 439877"/>
              <a:gd name="connsiteY123" fmla="*/ 201733 h 487550"/>
              <a:gd name="connsiteX124" fmla="*/ 352941 w 439877"/>
              <a:gd name="connsiteY124" fmla="*/ 197988 h 487550"/>
              <a:gd name="connsiteX125" fmla="*/ 352941 w 439877"/>
              <a:gd name="connsiteY125" fmla="*/ 194400 h 487550"/>
              <a:gd name="connsiteX126" fmla="*/ 352479 w 439877"/>
              <a:gd name="connsiteY126" fmla="*/ 190967 h 487550"/>
              <a:gd name="connsiteX127" fmla="*/ 351708 w 439877"/>
              <a:gd name="connsiteY127" fmla="*/ 187690 h 487550"/>
              <a:gd name="connsiteX128" fmla="*/ 350629 w 439877"/>
              <a:gd name="connsiteY128" fmla="*/ 184882 h 487550"/>
              <a:gd name="connsiteX129" fmla="*/ 349550 w 439877"/>
              <a:gd name="connsiteY129" fmla="*/ 182385 h 487550"/>
              <a:gd name="connsiteX130" fmla="*/ 348471 w 439877"/>
              <a:gd name="connsiteY130" fmla="*/ 180045 h 487550"/>
              <a:gd name="connsiteX131" fmla="*/ 347546 w 439877"/>
              <a:gd name="connsiteY131" fmla="*/ 178172 h 487550"/>
              <a:gd name="connsiteX132" fmla="*/ 346621 w 439877"/>
              <a:gd name="connsiteY132" fmla="*/ 176924 h 487550"/>
              <a:gd name="connsiteX133" fmla="*/ 346005 w 439877"/>
              <a:gd name="connsiteY133" fmla="*/ 175988 h 487550"/>
              <a:gd name="connsiteX134" fmla="*/ 345850 w 439877"/>
              <a:gd name="connsiteY134" fmla="*/ 175832 h 487550"/>
              <a:gd name="connsiteX135" fmla="*/ 267011 w 439877"/>
              <a:gd name="connsiteY135" fmla="*/ 99677 h 487550"/>
              <a:gd name="connsiteX136" fmla="*/ 275617 w 439877"/>
              <a:gd name="connsiteY136" fmla="*/ 99832 h 487550"/>
              <a:gd name="connsiteX137" fmla="*/ 284376 w 439877"/>
              <a:gd name="connsiteY137" fmla="*/ 100609 h 487550"/>
              <a:gd name="connsiteX138" fmla="*/ 292981 w 439877"/>
              <a:gd name="connsiteY138" fmla="*/ 102316 h 487550"/>
              <a:gd name="connsiteX139" fmla="*/ 301433 w 439877"/>
              <a:gd name="connsiteY139" fmla="*/ 104645 h 487550"/>
              <a:gd name="connsiteX140" fmla="*/ 309731 w 439877"/>
              <a:gd name="connsiteY140" fmla="*/ 107751 h 487550"/>
              <a:gd name="connsiteX141" fmla="*/ 317722 w 439877"/>
              <a:gd name="connsiteY141" fmla="*/ 111632 h 487550"/>
              <a:gd name="connsiteX142" fmla="*/ 325405 w 439877"/>
              <a:gd name="connsiteY142" fmla="*/ 115979 h 487550"/>
              <a:gd name="connsiteX143" fmla="*/ 332627 w 439877"/>
              <a:gd name="connsiteY143" fmla="*/ 121414 h 487550"/>
              <a:gd name="connsiteX144" fmla="*/ 339696 w 439877"/>
              <a:gd name="connsiteY144" fmla="*/ 127313 h 487550"/>
              <a:gd name="connsiteX145" fmla="*/ 346150 w 439877"/>
              <a:gd name="connsiteY145" fmla="*/ 133990 h 487550"/>
              <a:gd name="connsiteX146" fmla="*/ 355370 w 439877"/>
              <a:gd name="connsiteY146" fmla="*/ 144237 h 487550"/>
              <a:gd name="connsiteX147" fmla="*/ 334010 w 439877"/>
              <a:gd name="connsiteY147" fmla="*/ 163800 h 487550"/>
              <a:gd name="connsiteX148" fmla="*/ 330476 w 439877"/>
              <a:gd name="connsiteY148" fmla="*/ 160384 h 487550"/>
              <a:gd name="connsiteX149" fmla="*/ 326942 w 439877"/>
              <a:gd name="connsiteY149" fmla="*/ 157900 h 487550"/>
              <a:gd name="connsiteX150" fmla="*/ 323100 w 439877"/>
              <a:gd name="connsiteY150" fmla="*/ 156192 h 487550"/>
              <a:gd name="connsiteX151" fmla="*/ 319412 w 439877"/>
              <a:gd name="connsiteY151" fmla="*/ 155105 h 487550"/>
              <a:gd name="connsiteX152" fmla="*/ 315724 w 439877"/>
              <a:gd name="connsiteY152" fmla="*/ 154639 h 487550"/>
              <a:gd name="connsiteX153" fmla="*/ 312190 w 439877"/>
              <a:gd name="connsiteY153" fmla="*/ 154639 h 487550"/>
              <a:gd name="connsiteX154" fmla="*/ 308809 w 439877"/>
              <a:gd name="connsiteY154" fmla="*/ 154950 h 487550"/>
              <a:gd name="connsiteX155" fmla="*/ 305428 w 439877"/>
              <a:gd name="connsiteY155" fmla="*/ 155726 h 487550"/>
              <a:gd name="connsiteX156" fmla="*/ 302508 w 439877"/>
              <a:gd name="connsiteY156" fmla="*/ 156658 h 487550"/>
              <a:gd name="connsiteX157" fmla="*/ 299896 w 439877"/>
              <a:gd name="connsiteY157" fmla="*/ 157589 h 487550"/>
              <a:gd name="connsiteX158" fmla="*/ 297437 w 439877"/>
              <a:gd name="connsiteY158" fmla="*/ 158676 h 487550"/>
              <a:gd name="connsiteX159" fmla="*/ 295593 w 439877"/>
              <a:gd name="connsiteY159" fmla="*/ 159608 h 487550"/>
              <a:gd name="connsiteX160" fmla="*/ 294210 w 439877"/>
              <a:gd name="connsiteY160" fmla="*/ 160384 h 487550"/>
              <a:gd name="connsiteX161" fmla="*/ 293288 w 439877"/>
              <a:gd name="connsiteY161" fmla="*/ 161005 h 487550"/>
              <a:gd name="connsiteX162" fmla="*/ 292981 w 439877"/>
              <a:gd name="connsiteY162" fmla="*/ 161160 h 487550"/>
              <a:gd name="connsiteX163" fmla="*/ 269931 w 439877"/>
              <a:gd name="connsiteY163" fmla="*/ 182276 h 487550"/>
              <a:gd name="connsiteX164" fmla="*/ 266397 w 439877"/>
              <a:gd name="connsiteY164" fmla="*/ 186002 h 487550"/>
              <a:gd name="connsiteX165" fmla="*/ 263477 w 439877"/>
              <a:gd name="connsiteY165" fmla="*/ 189883 h 487550"/>
              <a:gd name="connsiteX166" fmla="*/ 261633 w 439877"/>
              <a:gd name="connsiteY166" fmla="*/ 193610 h 487550"/>
              <a:gd name="connsiteX167" fmla="*/ 260557 w 439877"/>
              <a:gd name="connsiteY167" fmla="*/ 197647 h 487550"/>
              <a:gd name="connsiteX168" fmla="*/ 260096 w 439877"/>
              <a:gd name="connsiteY168" fmla="*/ 201217 h 487550"/>
              <a:gd name="connsiteX169" fmla="*/ 260096 w 439877"/>
              <a:gd name="connsiteY169" fmla="*/ 204788 h 487550"/>
              <a:gd name="connsiteX170" fmla="*/ 260557 w 439877"/>
              <a:gd name="connsiteY170" fmla="*/ 208359 h 487550"/>
              <a:gd name="connsiteX171" fmla="*/ 261325 w 439877"/>
              <a:gd name="connsiteY171" fmla="*/ 211465 h 487550"/>
              <a:gd name="connsiteX172" fmla="*/ 262401 w 439877"/>
              <a:gd name="connsiteY172" fmla="*/ 214415 h 487550"/>
              <a:gd name="connsiteX173" fmla="*/ 263477 w 439877"/>
              <a:gd name="connsiteY173" fmla="*/ 217209 h 487550"/>
              <a:gd name="connsiteX174" fmla="*/ 264860 w 439877"/>
              <a:gd name="connsiteY174" fmla="*/ 219383 h 487550"/>
              <a:gd name="connsiteX175" fmla="*/ 265936 w 439877"/>
              <a:gd name="connsiteY175" fmla="*/ 221246 h 487550"/>
              <a:gd name="connsiteX176" fmla="*/ 266858 w 439877"/>
              <a:gd name="connsiteY176" fmla="*/ 222643 h 487550"/>
              <a:gd name="connsiteX177" fmla="*/ 267626 w 439877"/>
              <a:gd name="connsiteY177" fmla="*/ 223730 h 487550"/>
              <a:gd name="connsiteX178" fmla="*/ 267933 w 439877"/>
              <a:gd name="connsiteY178" fmla="*/ 224196 h 487550"/>
              <a:gd name="connsiteX179" fmla="*/ 240119 w 439877"/>
              <a:gd name="connsiteY179" fmla="*/ 249193 h 487550"/>
              <a:gd name="connsiteX180" fmla="*/ 162517 w 439877"/>
              <a:gd name="connsiteY180" fmla="*/ 161781 h 487550"/>
              <a:gd name="connsiteX181" fmla="*/ 201702 w 439877"/>
              <a:gd name="connsiteY181" fmla="*/ 126071 h 487550"/>
              <a:gd name="connsiteX182" fmla="*/ 208925 w 439877"/>
              <a:gd name="connsiteY182" fmla="*/ 120327 h 487550"/>
              <a:gd name="connsiteX183" fmla="*/ 216608 w 439877"/>
              <a:gd name="connsiteY183" fmla="*/ 115048 h 487550"/>
              <a:gd name="connsiteX184" fmla="*/ 224445 w 439877"/>
              <a:gd name="connsiteY184" fmla="*/ 110701 h 487550"/>
              <a:gd name="connsiteX185" fmla="*/ 232743 w 439877"/>
              <a:gd name="connsiteY185" fmla="*/ 106819 h 487550"/>
              <a:gd name="connsiteX186" fmla="*/ 241041 w 439877"/>
              <a:gd name="connsiteY186" fmla="*/ 104024 h 487550"/>
              <a:gd name="connsiteX187" fmla="*/ 249647 w 439877"/>
              <a:gd name="connsiteY187" fmla="*/ 101695 h 487550"/>
              <a:gd name="connsiteX188" fmla="*/ 258252 w 439877"/>
              <a:gd name="connsiteY188" fmla="*/ 100298 h 487550"/>
              <a:gd name="connsiteX189" fmla="*/ 396694 w 439877"/>
              <a:gd name="connsiteY189" fmla="*/ 0 h 487550"/>
              <a:gd name="connsiteX190" fmla="*/ 403195 w 439877"/>
              <a:gd name="connsiteY190" fmla="*/ 0 h 487550"/>
              <a:gd name="connsiteX191" fmla="*/ 409695 w 439877"/>
              <a:gd name="connsiteY191" fmla="*/ 461 h 487550"/>
              <a:gd name="connsiteX192" fmla="*/ 416660 w 439877"/>
              <a:gd name="connsiteY192" fmla="*/ 1689 h 487550"/>
              <a:gd name="connsiteX193" fmla="*/ 423780 w 439877"/>
              <a:gd name="connsiteY193" fmla="*/ 3532 h 487550"/>
              <a:gd name="connsiteX194" fmla="*/ 431210 w 439877"/>
              <a:gd name="connsiteY194" fmla="*/ 5989 h 487550"/>
              <a:gd name="connsiteX195" fmla="*/ 438639 w 439877"/>
              <a:gd name="connsiteY195" fmla="*/ 9214 h 487550"/>
              <a:gd name="connsiteX196" fmla="*/ 439568 w 439877"/>
              <a:gd name="connsiteY196" fmla="*/ 9828 h 487550"/>
              <a:gd name="connsiteX197" fmla="*/ 439877 w 439877"/>
              <a:gd name="connsiteY197" fmla="*/ 11056 h 487550"/>
              <a:gd name="connsiteX198" fmla="*/ 439722 w 439877"/>
              <a:gd name="connsiteY198" fmla="*/ 12438 h 487550"/>
              <a:gd name="connsiteX199" fmla="*/ 438948 w 439877"/>
              <a:gd name="connsiteY199" fmla="*/ 13974 h 487550"/>
              <a:gd name="connsiteX200" fmla="*/ 437710 w 439877"/>
              <a:gd name="connsiteY200" fmla="*/ 15663 h 487550"/>
              <a:gd name="connsiteX201" fmla="*/ 436008 w 439877"/>
              <a:gd name="connsiteY201" fmla="*/ 17352 h 487550"/>
              <a:gd name="connsiteX202" fmla="*/ 434305 w 439877"/>
              <a:gd name="connsiteY202" fmla="*/ 18427 h 487550"/>
              <a:gd name="connsiteX203" fmla="*/ 432603 w 439877"/>
              <a:gd name="connsiteY203" fmla="*/ 19195 h 487550"/>
              <a:gd name="connsiteX204" fmla="*/ 431055 w 439877"/>
              <a:gd name="connsiteY204" fmla="*/ 19502 h 487550"/>
              <a:gd name="connsiteX205" fmla="*/ 429662 w 439877"/>
              <a:gd name="connsiteY205" fmla="*/ 19195 h 487550"/>
              <a:gd name="connsiteX206" fmla="*/ 422232 w 439877"/>
              <a:gd name="connsiteY206" fmla="*/ 16124 h 487550"/>
              <a:gd name="connsiteX207" fmla="*/ 415113 w 439877"/>
              <a:gd name="connsiteY207" fmla="*/ 13667 h 487550"/>
              <a:gd name="connsiteX208" fmla="*/ 408612 w 439877"/>
              <a:gd name="connsiteY208" fmla="*/ 12131 h 487550"/>
              <a:gd name="connsiteX209" fmla="*/ 402576 w 439877"/>
              <a:gd name="connsiteY209" fmla="*/ 11056 h 487550"/>
              <a:gd name="connsiteX210" fmla="*/ 396849 w 439877"/>
              <a:gd name="connsiteY210" fmla="*/ 10442 h 487550"/>
              <a:gd name="connsiteX211" fmla="*/ 391741 w 439877"/>
              <a:gd name="connsiteY211" fmla="*/ 10442 h 487550"/>
              <a:gd name="connsiteX212" fmla="*/ 387098 w 439877"/>
              <a:gd name="connsiteY212" fmla="*/ 10749 h 487550"/>
              <a:gd name="connsiteX213" fmla="*/ 382919 w 439877"/>
              <a:gd name="connsiteY213" fmla="*/ 11517 h 487550"/>
              <a:gd name="connsiteX214" fmla="*/ 379359 w 439877"/>
              <a:gd name="connsiteY214" fmla="*/ 12592 h 487550"/>
              <a:gd name="connsiteX215" fmla="*/ 376418 w 439877"/>
              <a:gd name="connsiteY215" fmla="*/ 13820 h 487550"/>
              <a:gd name="connsiteX216" fmla="*/ 373787 w 439877"/>
              <a:gd name="connsiteY216" fmla="*/ 15356 h 487550"/>
              <a:gd name="connsiteX217" fmla="*/ 371929 w 439877"/>
              <a:gd name="connsiteY217" fmla="*/ 17045 h 487550"/>
              <a:gd name="connsiteX218" fmla="*/ 370227 w 439877"/>
              <a:gd name="connsiteY218" fmla="*/ 19348 h 487550"/>
              <a:gd name="connsiteX219" fmla="*/ 368989 w 439877"/>
              <a:gd name="connsiteY219" fmla="*/ 22266 h 487550"/>
              <a:gd name="connsiteX220" fmla="*/ 368215 w 439877"/>
              <a:gd name="connsiteY220" fmla="*/ 25644 h 487550"/>
              <a:gd name="connsiteX221" fmla="*/ 368060 w 439877"/>
              <a:gd name="connsiteY221" fmla="*/ 29330 h 487550"/>
              <a:gd name="connsiteX222" fmla="*/ 368524 w 439877"/>
              <a:gd name="connsiteY222" fmla="*/ 33476 h 487550"/>
              <a:gd name="connsiteX223" fmla="*/ 369763 w 439877"/>
              <a:gd name="connsiteY223" fmla="*/ 37929 h 487550"/>
              <a:gd name="connsiteX224" fmla="*/ 371620 w 439877"/>
              <a:gd name="connsiteY224" fmla="*/ 42689 h 487550"/>
              <a:gd name="connsiteX225" fmla="*/ 374561 w 439877"/>
              <a:gd name="connsiteY225" fmla="*/ 47603 h 487550"/>
              <a:gd name="connsiteX226" fmla="*/ 378430 w 439877"/>
              <a:gd name="connsiteY226" fmla="*/ 52671 h 487550"/>
              <a:gd name="connsiteX227" fmla="*/ 383228 w 439877"/>
              <a:gd name="connsiteY227" fmla="*/ 57892 h 487550"/>
              <a:gd name="connsiteX228" fmla="*/ 389265 w 439877"/>
              <a:gd name="connsiteY228" fmla="*/ 63113 h 487550"/>
              <a:gd name="connsiteX229" fmla="*/ 395920 w 439877"/>
              <a:gd name="connsiteY229" fmla="*/ 68948 h 487550"/>
              <a:gd name="connsiteX230" fmla="*/ 401492 w 439877"/>
              <a:gd name="connsiteY230" fmla="*/ 74630 h 487550"/>
              <a:gd name="connsiteX231" fmla="*/ 406445 w 439877"/>
              <a:gd name="connsiteY231" fmla="*/ 80311 h 487550"/>
              <a:gd name="connsiteX232" fmla="*/ 410005 w 439877"/>
              <a:gd name="connsiteY232" fmla="*/ 85839 h 487550"/>
              <a:gd name="connsiteX233" fmla="*/ 412946 w 439877"/>
              <a:gd name="connsiteY233" fmla="*/ 91214 h 487550"/>
              <a:gd name="connsiteX234" fmla="*/ 414648 w 439877"/>
              <a:gd name="connsiteY234" fmla="*/ 96742 h 487550"/>
              <a:gd name="connsiteX235" fmla="*/ 415577 w 439877"/>
              <a:gd name="connsiteY235" fmla="*/ 102117 h 487550"/>
              <a:gd name="connsiteX236" fmla="*/ 415422 w 439877"/>
              <a:gd name="connsiteY236" fmla="*/ 107338 h 487550"/>
              <a:gd name="connsiteX237" fmla="*/ 414339 w 439877"/>
              <a:gd name="connsiteY237" fmla="*/ 112559 h 487550"/>
              <a:gd name="connsiteX238" fmla="*/ 412327 w 439877"/>
              <a:gd name="connsiteY238" fmla="*/ 117626 h 487550"/>
              <a:gd name="connsiteX239" fmla="*/ 409076 w 439877"/>
              <a:gd name="connsiteY239" fmla="*/ 122694 h 487550"/>
              <a:gd name="connsiteX240" fmla="*/ 405826 w 439877"/>
              <a:gd name="connsiteY240" fmla="*/ 127147 h 487550"/>
              <a:gd name="connsiteX241" fmla="*/ 402111 w 439877"/>
              <a:gd name="connsiteY241" fmla="*/ 131447 h 487550"/>
              <a:gd name="connsiteX242" fmla="*/ 398397 w 439877"/>
              <a:gd name="connsiteY242" fmla="*/ 135132 h 487550"/>
              <a:gd name="connsiteX243" fmla="*/ 394527 w 439877"/>
              <a:gd name="connsiteY243" fmla="*/ 138817 h 487550"/>
              <a:gd name="connsiteX244" fmla="*/ 390503 w 439877"/>
              <a:gd name="connsiteY244" fmla="*/ 141889 h 487550"/>
              <a:gd name="connsiteX245" fmla="*/ 386633 w 439877"/>
              <a:gd name="connsiteY245" fmla="*/ 144960 h 487550"/>
              <a:gd name="connsiteX246" fmla="*/ 382764 w 439877"/>
              <a:gd name="connsiteY246" fmla="*/ 147417 h 487550"/>
              <a:gd name="connsiteX247" fmla="*/ 379204 w 439877"/>
              <a:gd name="connsiteY247" fmla="*/ 149567 h 487550"/>
              <a:gd name="connsiteX248" fmla="*/ 375799 w 439877"/>
              <a:gd name="connsiteY248" fmla="*/ 151409 h 487550"/>
              <a:gd name="connsiteX249" fmla="*/ 373013 w 439877"/>
              <a:gd name="connsiteY249" fmla="*/ 152945 h 487550"/>
              <a:gd name="connsiteX250" fmla="*/ 370536 w 439877"/>
              <a:gd name="connsiteY250" fmla="*/ 154327 h 487550"/>
              <a:gd name="connsiteX251" fmla="*/ 368524 w 439877"/>
              <a:gd name="connsiteY251" fmla="*/ 155248 h 487550"/>
              <a:gd name="connsiteX252" fmla="*/ 367131 w 439877"/>
              <a:gd name="connsiteY252" fmla="*/ 155862 h 487550"/>
              <a:gd name="connsiteX253" fmla="*/ 366357 w 439877"/>
              <a:gd name="connsiteY253" fmla="*/ 156016 h 487550"/>
              <a:gd name="connsiteX254" fmla="*/ 355368 w 439877"/>
              <a:gd name="connsiteY254" fmla="*/ 144192 h 487550"/>
              <a:gd name="connsiteX255" fmla="*/ 356142 w 439877"/>
              <a:gd name="connsiteY255" fmla="*/ 143117 h 487550"/>
              <a:gd name="connsiteX256" fmla="*/ 357535 w 439877"/>
              <a:gd name="connsiteY256" fmla="*/ 142349 h 487550"/>
              <a:gd name="connsiteX257" fmla="*/ 359702 w 439877"/>
              <a:gd name="connsiteY257" fmla="*/ 141735 h 487550"/>
              <a:gd name="connsiteX258" fmla="*/ 361869 w 439877"/>
              <a:gd name="connsiteY258" fmla="*/ 141121 h 487550"/>
              <a:gd name="connsiteX259" fmla="*/ 364190 w 439877"/>
              <a:gd name="connsiteY259" fmla="*/ 140660 h 487550"/>
              <a:gd name="connsiteX260" fmla="*/ 366512 w 439877"/>
              <a:gd name="connsiteY260" fmla="*/ 140199 h 487550"/>
              <a:gd name="connsiteX261" fmla="*/ 368524 w 439877"/>
              <a:gd name="connsiteY261" fmla="*/ 139892 h 487550"/>
              <a:gd name="connsiteX262" fmla="*/ 369917 w 439877"/>
              <a:gd name="connsiteY262" fmla="*/ 139739 h 487550"/>
              <a:gd name="connsiteX263" fmla="*/ 376108 w 439877"/>
              <a:gd name="connsiteY263" fmla="*/ 137435 h 487550"/>
              <a:gd name="connsiteX264" fmla="*/ 381526 w 439877"/>
              <a:gd name="connsiteY264" fmla="*/ 134978 h 487550"/>
              <a:gd name="connsiteX265" fmla="*/ 386169 w 439877"/>
              <a:gd name="connsiteY265" fmla="*/ 132368 h 487550"/>
              <a:gd name="connsiteX266" fmla="*/ 389884 w 439877"/>
              <a:gd name="connsiteY266" fmla="*/ 129911 h 487550"/>
              <a:gd name="connsiteX267" fmla="*/ 392824 w 439877"/>
              <a:gd name="connsiteY267" fmla="*/ 127300 h 487550"/>
              <a:gd name="connsiteX268" fmla="*/ 395301 w 439877"/>
              <a:gd name="connsiteY268" fmla="*/ 125151 h 487550"/>
              <a:gd name="connsiteX269" fmla="*/ 397004 w 439877"/>
              <a:gd name="connsiteY269" fmla="*/ 123154 h 487550"/>
              <a:gd name="connsiteX270" fmla="*/ 398242 w 439877"/>
              <a:gd name="connsiteY270" fmla="*/ 121619 h 487550"/>
              <a:gd name="connsiteX271" fmla="*/ 398861 w 439877"/>
              <a:gd name="connsiteY271" fmla="*/ 120697 h 487550"/>
              <a:gd name="connsiteX272" fmla="*/ 399016 w 439877"/>
              <a:gd name="connsiteY272" fmla="*/ 120390 h 487550"/>
              <a:gd name="connsiteX273" fmla="*/ 400099 w 439877"/>
              <a:gd name="connsiteY273" fmla="*/ 118701 h 487550"/>
              <a:gd name="connsiteX274" fmla="*/ 401028 w 439877"/>
              <a:gd name="connsiteY274" fmla="*/ 116858 h 487550"/>
              <a:gd name="connsiteX275" fmla="*/ 401956 w 439877"/>
              <a:gd name="connsiteY275" fmla="*/ 114862 h 487550"/>
              <a:gd name="connsiteX276" fmla="*/ 402730 w 439877"/>
              <a:gd name="connsiteY276" fmla="*/ 112712 h 487550"/>
              <a:gd name="connsiteX277" fmla="*/ 403195 w 439877"/>
              <a:gd name="connsiteY277" fmla="*/ 110102 h 487550"/>
              <a:gd name="connsiteX278" fmla="*/ 403349 w 439877"/>
              <a:gd name="connsiteY278" fmla="*/ 107491 h 487550"/>
              <a:gd name="connsiteX279" fmla="*/ 403040 w 439877"/>
              <a:gd name="connsiteY279" fmla="*/ 104574 h 487550"/>
              <a:gd name="connsiteX280" fmla="*/ 402111 w 439877"/>
              <a:gd name="connsiteY280" fmla="*/ 101349 h 487550"/>
              <a:gd name="connsiteX281" fmla="*/ 401028 w 439877"/>
              <a:gd name="connsiteY281" fmla="*/ 98124 h 487550"/>
              <a:gd name="connsiteX282" fmla="*/ 399170 w 439877"/>
              <a:gd name="connsiteY282" fmla="*/ 94592 h 487550"/>
              <a:gd name="connsiteX283" fmla="*/ 396849 w 439877"/>
              <a:gd name="connsiteY283" fmla="*/ 90600 h 487550"/>
              <a:gd name="connsiteX284" fmla="*/ 393753 w 439877"/>
              <a:gd name="connsiteY284" fmla="*/ 86607 h 487550"/>
              <a:gd name="connsiteX285" fmla="*/ 389729 w 439877"/>
              <a:gd name="connsiteY285" fmla="*/ 82154 h 487550"/>
              <a:gd name="connsiteX286" fmla="*/ 385086 w 439877"/>
              <a:gd name="connsiteY286" fmla="*/ 77547 h 487550"/>
              <a:gd name="connsiteX287" fmla="*/ 379359 w 439877"/>
              <a:gd name="connsiteY287" fmla="*/ 72633 h 487550"/>
              <a:gd name="connsiteX288" fmla="*/ 373632 w 439877"/>
              <a:gd name="connsiteY288" fmla="*/ 67720 h 487550"/>
              <a:gd name="connsiteX289" fmla="*/ 368834 w 439877"/>
              <a:gd name="connsiteY289" fmla="*/ 62499 h 487550"/>
              <a:gd name="connsiteX290" fmla="*/ 364655 w 439877"/>
              <a:gd name="connsiteY290" fmla="*/ 57277 h 487550"/>
              <a:gd name="connsiteX291" fmla="*/ 361404 w 439877"/>
              <a:gd name="connsiteY291" fmla="*/ 52210 h 487550"/>
              <a:gd name="connsiteX292" fmla="*/ 359083 w 439877"/>
              <a:gd name="connsiteY292" fmla="*/ 46989 h 487550"/>
              <a:gd name="connsiteX293" fmla="*/ 357225 w 439877"/>
              <a:gd name="connsiteY293" fmla="*/ 41768 h 487550"/>
              <a:gd name="connsiteX294" fmla="*/ 356452 w 439877"/>
              <a:gd name="connsiteY294" fmla="*/ 36701 h 487550"/>
              <a:gd name="connsiteX295" fmla="*/ 356606 w 439877"/>
              <a:gd name="connsiteY295" fmla="*/ 31633 h 487550"/>
              <a:gd name="connsiteX296" fmla="*/ 357535 w 439877"/>
              <a:gd name="connsiteY296" fmla="*/ 26873 h 487550"/>
              <a:gd name="connsiteX297" fmla="*/ 359547 w 439877"/>
              <a:gd name="connsiteY297" fmla="*/ 22112 h 487550"/>
              <a:gd name="connsiteX298" fmla="*/ 362178 w 439877"/>
              <a:gd name="connsiteY298" fmla="*/ 17659 h 487550"/>
              <a:gd name="connsiteX299" fmla="*/ 365738 w 439877"/>
              <a:gd name="connsiteY299" fmla="*/ 13206 h 487550"/>
              <a:gd name="connsiteX300" fmla="*/ 369917 w 439877"/>
              <a:gd name="connsiteY300" fmla="*/ 9521 h 487550"/>
              <a:gd name="connsiteX301" fmla="*/ 374406 w 439877"/>
              <a:gd name="connsiteY301" fmla="*/ 6296 h 487550"/>
              <a:gd name="connsiteX302" fmla="*/ 379514 w 439877"/>
              <a:gd name="connsiteY302" fmla="*/ 3839 h 487550"/>
              <a:gd name="connsiteX303" fmla="*/ 384776 w 439877"/>
              <a:gd name="connsiteY303" fmla="*/ 1996 h 487550"/>
              <a:gd name="connsiteX304" fmla="*/ 390503 w 439877"/>
              <a:gd name="connsiteY304" fmla="*/ 614 h 4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</a:cxnLst>
            <a:rect l="l" t="t" r="r" b="b"/>
            <a:pathLst>
              <a:path w="439877" h="48755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rgbClr val="212121"/>
          </a:solidFill>
          <a:ln w="0">
            <a:noFill/>
            <a:prstDash val="solid"/>
            <a:round/>
            <a:headEnd/>
            <a:tailEnd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8620125" y="2617843"/>
            <a:ext cx="1129952" cy="1129952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8620125" y="4231506"/>
            <a:ext cx="1129952" cy="1129952"/>
          </a:xfrm>
          <a:prstGeom prst="ellipse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8620125" y="3434092"/>
            <a:ext cx="1129952" cy="112995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10576810" y="3470200"/>
            <a:ext cx="1129952" cy="11299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10863535" y="3705393"/>
            <a:ext cx="556502" cy="659566"/>
            <a:chOff x="2536" y="613"/>
            <a:chExt cx="2608" cy="3091"/>
          </a:xfrm>
          <a:solidFill>
            <a:srgbClr val="212121"/>
          </a:solidFill>
        </p:grpSpPr>
        <p:sp>
          <p:nvSpPr>
            <p:cNvPr id="10" name="Freeform 5"/>
            <p:cNvSpPr>
              <a:spLocks/>
            </p:cNvSpPr>
            <p:nvPr/>
          </p:nvSpPr>
          <p:spPr bwMode="auto">
            <a:xfrm>
              <a:off x="3151" y="613"/>
              <a:ext cx="1378" cy="1834"/>
            </a:xfrm>
            <a:custGeom>
              <a:avLst/>
              <a:gdLst>
                <a:gd name="T0" fmla="*/ 449 w 4135"/>
                <a:gd name="T1" fmla="*/ 4088 h 5500"/>
                <a:gd name="T2" fmla="*/ 567 w 4135"/>
                <a:gd name="T3" fmla="*/ 4417 h 5500"/>
                <a:gd name="T4" fmla="*/ 753 w 4135"/>
                <a:gd name="T5" fmla="*/ 4739 h 5500"/>
                <a:gd name="T6" fmla="*/ 1004 w 4135"/>
                <a:gd name="T7" fmla="*/ 5036 h 5500"/>
                <a:gd name="T8" fmla="*/ 1316 w 4135"/>
                <a:gd name="T9" fmla="*/ 5279 h 5500"/>
                <a:gd name="T10" fmla="*/ 1623 w 4135"/>
                <a:gd name="T11" fmla="*/ 5425 h 5500"/>
                <a:gd name="T12" fmla="*/ 1898 w 4135"/>
                <a:gd name="T13" fmla="*/ 5490 h 5500"/>
                <a:gd name="T14" fmla="*/ 2234 w 4135"/>
                <a:gd name="T15" fmla="*/ 5490 h 5500"/>
                <a:gd name="T16" fmla="*/ 2509 w 4135"/>
                <a:gd name="T17" fmla="*/ 5423 h 5500"/>
                <a:gd name="T18" fmla="*/ 2811 w 4135"/>
                <a:gd name="T19" fmla="*/ 5277 h 5500"/>
                <a:gd name="T20" fmla="*/ 3124 w 4135"/>
                <a:gd name="T21" fmla="*/ 5033 h 5500"/>
                <a:gd name="T22" fmla="*/ 3376 w 4135"/>
                <a:gd name="T23" fmla="*/ 4738 h 5500"/>
                <a:gd name="T24" fmla="*/ 3565 w 4135"/>
                <a:gd name="T25" fmla="*/ 4415 h 5500"/>
                <a:gd name="T26" fmla="*/ 3686 w 4135"/>
                <a:gd name="T27" fmla="*/ 4088 h 5500"/>
                <a:gd name="T28" fmla="*/ 3736 w 4135"/>
                <a:gd name="T29" fmla="*/ 3929 h 5500"/>
                <a:gd name="T30" fmla="*/ 3854 w 4135"/>
                <a:gd name="T31" fmla="*/ 3835 h 5500"/>
                <a:gd name="T32" fmla="*/ 3989 w 4135"/>
                <a:gd name="T33" fmla="*/ 3560 h 5500"/>
                <a:gd name="T34" fmla="*/ 4093 w 4135"/>
                <a:gd name="T35" fmla="*/ 3217 h 5500"/>
                <a:gd name="T36" fmla="*/ 4119 w 4135"/>
                <a:gd name="T37" fmla="*/ 2774 h 5500"/>
                <a:gd name="T38" fmla="*/ 3981 w 4135"/>
                <a:gd name="T39" fmla="*/ 2627 h 5500"/>
                <a:gd name="T40" fmla="*/ 3912 w 4135"/>
                <a:gd name="T41" fmla="*/ 2556 h 5500"/>
                <a:gd name="T42" fmla="*/ 3982 w 4135"/>
                <a:gd name="T43" fmla="*/ 2212 h 5500"/>
                <a:gd name="T44" fmla="*/ 4002 w 4135"/>
                <a:gd name="T45" fmla="*/ 1498 h 5500"/>
                <a:gd name="T46" fmla="*/ 3883 w 4135"/>
                <a:gd name="T47" fmla="*/ 1045 h 5500"/>
                <a:gd name="T48" fmla="*/ 3697 w 4135"/>
                <a:gd name="T49" fmla="*/ 798 h 5500"/>
                <a:gd name="T50" fmla="*/ 3495 w 4135"/>
                <a:gd name="T51" fmla="*/ 682 h 5500"/>
                <a:gd name="T52" fmla="*/ 3420 w 4135"/>
                <a:gd name="T53" fmla="*/ 661 h 5500"/>
                <a:gd name="T54" fmla="*/ 3207 w 4135"/>
                <a:gd name="T55" fmla="*/ 407 h 5500"/>
                <a:gd name="T56" fmla="*/ 2939 w 4135"/>
                <a:gd name="T57" fmla="*/ 217 h 5500"/>
                <a:gd name="T58" fmla="*/ 2690 w 4135"/>
                <a:gd name="T59" fmla="*/ 99 h 5500"/>
                <a:gd name="T60" fmla="*/ 2317 w 4135"/>
                <a:gd name="T61" fmla="*/ 10 h 5500"/>
                <a:gd name="T62" fmla="*/ 1943 w 4135"/>
                <a:gd name="T63" fmla="*/ 6 h 5500"/>
                <a:gd name="T64" fmla="*/ 1639 w 4135"/>
                <a:gd name="T65" fmla="*/ 52 h 5500"/>
                <a:gd name="T66" fmla="*/ 1371 w 4135"/>
                <a:gd name="T67" fmla="*/ 151 h 5500"/>
                <a:gd name="T68" fmla="*/ 1107 w 4135"/>
                <a:gd name="T69" fmla="*/ 305 h 5500"/>
                <a:gd name="T70" fmla="*/ 816 w 4135"/>
                <a:gd name="T71" fmla="*/ 524 h 5500"/>
                <a:gd name="T72" fmla="*/ 579 w 4135"/>
                <a:gd name="T73" fmla="*/ 762 h 5500"/>
                <a:gd name="T74" fmla="*/ 334 w 4135"/>
                <a:gd name="T75" fmla="*/ 1109 h 5500"/>
                <a:gd name="T76" fmla="*/ 188 w 4135"/>
                <a:gd name="T77" fmla="*/ 1466 h 5500"/>
                <a:gd name="T78" fmla="*/ 141 w 4135"/>
                <a:gd name="T79" fmla="*/ 1680 h 5500"/>
                <a:gd name="T80" fmla="*/ 155 w 4135"/>
                <a:gd name="T81" fmla="*/ 2254 h 5500"/>
                <a:gd name="T82" fmla="*/ 223 w 4135"/>
                <a:gd name="T83" fmla="*/ 2559 h 5500"/>
                <a:gd name="T84" fmla="*/ 154 w 4135"/>
                <a:gd name="T85" fmla="*/ 2628 h 5500"/>
                <a:gd name="T86" fmla="*/ 15 w 4135"/>
                <a:gd name="T87" fmla="*/ 2776 h 5500"/>
                <a:gd name="T88" fmla="*/ 41 w 4135"/>
                <a:gd name="T89" fmla="*/ 3220 h 5500"/>
                <a:gd name="T90" fmla="*/ 145 w 4135"/>
                <a:gd name="T91" fmla="*/ 3560 h 5500"/>
                <a:gd name="T92" fmla="*/ 282 w 4135"/>
                <a:gd name="T93" fmla="*/ 3835 h 5500"/>
                <a:gd name="T94" fmla="*/ 400 w 4135"/>
                <a:gd name="T95" fmla="*/ 3929 h 5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35" h="5500">
                  <a:moveTo>
                    <a:pt x="417" y="3931"/>
                  </a:moveTo>
                  <a:lnTo>
                    <a:pt x="426" y="3983"/>
                  </a:lnTo>
                  <a:lnTo>
                    <a:pt x="449" y="4088"/>
                  </a:lnTo>
                  <a:lnTo>
                    <a:pt x="481" y="4196"/>
                  </a:lnTo>
                  <a:lnTo>
                    <a:pt x="521" y="4306"/>
                  </a:lnTo>
                  <a:lnTo>
                    <a:pt x="567" y="4417"/>
                  </a:lnTo>
                  <a:lnTo>
                    <a:pt x="622" y="4526"/>
                  </a:lnTo>
                  <a:lnTo>
                    <a:pt x="684" y="4634"/>
                  </a:lnTo>
                  <a:lnTo>
                    <a:pt x="753" y="4739"/>
                  </a:lnTo>
                  <a:lnTo>
                    <a:pt x="829" y="4843"/>
                  </a:lnTo>
                  <a:lnTo>
                    <a:pt x="913" y="4941"/>
                  </a:lnTo>
                  <a:lnTo>
                    <a:pt x="1004" y="5036"/>
                  </a:lnTo>
                  <a:lnTo>
                    <a:pt x="1102" y="5124"/>
                  </a:lnTo>
                  <a:lnTo>
                    <a:pt x="1205" y="5205"/>
                  </a:lnTo>
                  <a:lnTo>
                    <a:pt x="1316" y="5279"/>
                  </a:lnTo>
                  <a:lnTo>
                    <a:pt x="1434" y="5344"/>
                  </a:lnTo>
                  <a:lnTo>
                    <a:pt x="1558" y="5400"/>
                  </a:lnTo>
                  <a:lnTo>
                    <a:pt x="1623" y="5425"/>
                  </a:lnTo>
                  <a:lnTo>
                    <a:pt x="1678" y="5442"/>
                  </a:lnTo>
                  <a:lnTo>
                    <a:pt x="1787" y="5471"/>
                  </a:lnTo>
                  <a:lnTo>
                    <a:pt x="1898" y="5490"/>
                  </a:lnTo>
                  <a:lnTo>
                    <a:pt x="2010" y="5500"/>
                  </a:lnTo>
                  <a:lnTo>
                    <a:pt x="2123" y="5500"/>
                  </a:lnTo>
                  <a:lnTo>
                    <a:pt x="2234" y="5490"/>
                  </a:lnTo>
                  <a:lnTo>
                    <a:pt x="2346" y="5471"/>
                  </a:lnTo>
                  <a:lnTo>
                    <a:pt x="2455" y="5442"/>
                  </a:lnTo>
                  <a:lnTo>
                    <a:pt x="2509" y="5423"/>
                  </a:lnTo>
                  <a:lnTo>
                    <a:pt x="2572" y="5399"/>
                  </a:lnTo>
                  <a:lnTo>
                    <a:pt x="2695" y="5343"/>
                  </a:lnTo>
                  <a:lnTo>
                    <a:pt x="2811" y="5277"/>
                  </a:lnTo>
                  <a:lnTo>
                    <a:pt x="2922" y="5203"/>
                  </a:lnTo>
                  <a:lnTo>
                    <a:pt x="3026" y="5121"/>
                  </a:lnTo>
                  <a:lnTo>
                    <a:pt x="3124" y="5033"/>
                  </a:lnTo>
                  <a:lnTo>
                    <a:pt x="3215" y="4940"/>
                  </a:lnTo>
                  <a:lnTo>
                    <a:pt x="3300" y="4840"/>
                  </a:lnTo>
                  <a:lnTo>
                    <a:pt x="3376" y="4738"/>
                  </a:lnTo>
                  <a:lnTo>
                    <a:pt x="3446" y="4631"/>
                  </a:lnTo>
                  <a:lnTo>
                    <a:pt x="3510" y="4525"/>
                  </a:lnTo>
                  <a:lnTo>
                    <a:pt x="3565" y="4415"/>
                  </a:lnTo>
                  <a:lnTo>
                    <a:pt x="3613" y="4306"/>
                  </a:lnTo>
                  <a:lnTo>
                    <a:pt x="3652" y="4196"/>
                  </a:lnTo>
                  <a:lnTo>
                    <a:pt x="3686" y="4088"/>
                  </a:lnTo>
                  <a:lnTo>
                    <a:pt x="3710" y="3983"/>
                  </a:lnTo>
                  <a:lnTo>
                    <a:pt x="3719" y="3931"/>
                  </a:lnTo>
                  <a:lnTo>
                    <a:pt x="3736" y="3929"/>
                  </a:lnTo>
                  <a:lnTo>
                    <a:pt x="3773" y="3913"/>
                  </a:lnTo>
                  <a:lnTo>
                    <a:pt x="3812" y="3882"/>
                  </a:lnTo>
                  <a:lnTo>
                    <a:pt x="3854" y="3835"/>
                  </a:lnTo>
                  <a:lnTo>
                    <a:pt x="3899" y="3766"/>
                  </a:lnTo>
                  <a:lnTo>
                    <a:pt x="3943" y="3675"/>
                  </a:lnTo>
                  <a:lnTo>
                    <a:pt x="3989" y="3560"/>
                  </a:lnTo>
                  <a:lnTo>
                    <a:pt x="4038" y="3416"/>
                  </a:lnTo>
                  <a:lnTo>
                    <a:pt x="4063" y="3332"/>
                  </a:lnTo>
                  <a:lnTo>
                    <a:pt x="4093" y="3217"/>
                  </a:lnTo>
                  <a:lnTo>
                    <a:pt x="4128" y="3028"/>
                  </a:lnTo>
                  <a:lnTo>
                    <a:pt x="4135" y="2883"/>
                  </a:lnTo>
                  <a:lnTo>
                    <a:pt x="4119" y="2774"/>
                  </a:lnTo>
                  <a:lnTo>
                    <a:pt x="4084" y="2699"/>
                  </a:lnTo>
                  <a:lnTo>
                    <a:pt x="4037" y="2651"/>
                  </a:lnTo>
                  <a:lnTo>
                    <a:pt x="3981" y="2627"/>
                  </a:lnTo>
                  <a:lnTo>
                    <a:pt x="3920" y="2619"/>
                  </a:lnTo>
                  <a:lnTo>
                    <a:pt x="3890" y="2621"/>
                  </a:lnTo>
                  <a:lnTo>
                    <a:pt x="3912" y="2556"/>
                  </a:lnTo>
                  <a:lnTo>
                    <a:pt x="3946" y="2426"/>
                  </a:lnTo>
                  <a:lnTo>
                    <a:pt x="3959" y="2362"/>
                  </a:lnTo>
                  <a:lnTo>
                    <a:pt x="3982" y="2212"/>
                  </a:lnTo>
                  <a:lnTo>
                    <a:pt x="4010" y="1941"/>
                  </a:lnTo>
                  <a:lnTo>
                    <a:pt x="4015" y="1704"/>
                  </a:lnTo>
                  <a:lnTo>
                    <a:pt x="4002" y="1498"/>
                  </a:lnTo>
                  <a:lnTo>
                    <a:pt x="3975" y="1320"/>
                  </a:lnTo>
                  <a:lnTo>
                    <a:pt x="3935" y="1171"/>
                  </a:lnTo>
                  <a:lnTo>
                    <a:pt x="3883" y="1045"/>
                  </a:lnTo>
                  <a:lnTo>
                    <a:pt x="3825" y="943"/>
                  </a:lnTo>
                  <a:lnTo>
                    <a:pt x="3762" y="861"/>
                  </a:lnTo>
                  <a:lnTo>
                    <a:pt x="3697" y="798"/>
                  </a:lnTo>
                  <a:lnTo>
                    <a:pt x="3634" y="750"/>
                  </a:lnTo>
                  <a:lnTo>
                    <a:pt x="3575" y="716"/>
                  </a:lnTo>
                  <a:lnTo>
                    <a:pt x="3495" y="682"/>
                  </a:lnTo>
                  <a:lnTo>
                    <a:pt x="3431" y="670"/>
                  </a:lnTo>
                  <a:lnTo>
                    <a:pt x="3425" y="668"/>
                  </a:lnTo>
                  <a:lnTo>
                    <a:pt x="3420" y="661"/>
                  </a:lnTo>
                  <a:lnTo>
                    <a:pt x="3366" y="579"/>
                  </a:lnTo>
                  <a:lnTo>
                    <a:pt x="3284" y="482"/>
                  </a:lnTo>
                  <a:lnTo>
                    <a:pt x="3207" y="407"/>
                  </a:lnTo>
                  <a:lnTo>
                    <a:pt x="3115" y="331"/>
                  </a:lnTo>
                  <a:lnTo>
                    <a:pt x="3003" y="255"/>
                  </a:lnTo>
                  <a:lnTo>
                    <a:pt x="2939" y="217"/>
                  </a:lnTo>
                  <a:lnTo>
                    <a:pt x="2893" y="191"/>
                  </a:lnTo>
                  <a:lnTo>
                    <a:pt x="2797" y="142"/>
                  </a:lnTo>
                  <a:lnTo>
                    <a:pt x="2690" y="99"/>
                  </a:lnTo>
                  <a:lnTo>
                    <a:pt x="2575" y="62"/>
                  </a:lnTo>
                  <a:lnTo>
                    <a:pt x="2451" y="32"/>
                  </a:lnTo>
                  <a:lnTo>
                    <a:pt x="2317" y="10"/>
                  </a:lnTo>
                  <a:lnTo>
                    <a:pt x="2175" y="0"/>
                  </a:lnTo>
                  <a:lnTo>
                    <a:pt x="2022" y="0"/>
                  </a:lnTo>
                  <a:lnTo>
                    <a:pt x="1943" y="6"/>
                  </a:lnTo>
                  <a:lnTo>
                    <a:pt x="1889" y="8"/>
                  </a:lnTo>
                  <a:lnTo>
                    <a:pt x="1787" y="21"/>
                  </a:lnTo>
                  <a:lnTo>
                    <a:pt x="1639" y="52"/>
                  </a:lnTo>
                  <a:lnTo>
                    <a:pt x="1545" y="80"/>
                  </a:lnTo>
                  <a:lnTo>
                    <a:pt x="1485" y="102"/>
                  </a:lnTo>
                  <a:lnTo>
                    <a:pt x="1371" y="151"/>
                  </a:lnTo>
                  <a:lnTo>
                    <a:pt x="1261" y="207"/>
                  </a:lnTo>
                  <a:lnTo>
                    <a:pt x="1156" y="272"/>
                  </a:lnTo>
                  <a:lnTo>
                    <a:pt x="1107" y="305"/>
                  </a:lnTo>
                  <a:lnTo>
                    <a:pt x="1047" y="344"/>
                  </a:lnTo>
                  <a:lnTo>
                    <a:pt x="929" y="430"/>
                  </a:lnTo>
                  <a:lnTo>
                    <a:pt x="816" y="524"/>
                  </a:lnTo>
                  <a:lnTo>
                    <a:pt x="708" y="625"/>
                  </a:lnTo>
                  <a:lnTo>
                    <a:pt x="658" y="678"/>
                  </a:lnTo>
                  <a:lnTo>
                    <a:pt x="579" y="762"/>
                  </a:lnTo>
                  <a:lnTo>
                    <a:pt x="466" y="901"/>
                  </a:lnTo>
                  <a:lnTo>
                    <a:pt x="397" y="1002"/>
                  </a:lnTo>
                  <a:lnTo>
                    <a:pt x="334" y="1109"/>
                  </a:lnTo>
                  <a:lnTo>
                    <a:pt x="278" y="1221"/>
                  </a:lnTo>
                  <a:lnTo>
                    <a:pt x="229" y="1341"/>
                  </a:lnTo>
                  <a:lnTo>
                    <a:pt x="188" y="1466"/>
                  </a:lnTo>
                  <a:lnTo>
                    <a:pt x="171" y="1531"/>
                  </a:lnTo>
                  <a:lnTo>
                    <a:pt x="160" y="1580"/>
                  </a:lnTo>
                  <a:lnTo>
                    <a:pt x="141" y="1680"/>
                  </a:lnTo>
                  <a:lnTo>
                    <a:pt x="126" y="1832"/>
                  </a:lnTo>
                  <a:lnTo>
                    <a:pt x="129" y="2039"/>
                  </a:lnTo>
                  <a:lnTo>
                    <a:pt x="155" y="2254"/>
                  </a:lnTo>
                  <a:lnTo>
                    <a:pt x="175" y="2365"/>
                  </a:lnTo>
                  <a:lnTo>
                    <a:pt x="188" y="2429"/>
                  </a:lnTo>
                  <a:lnTo>
                    <a:pt x="223" y="2559"/>
                  </a:lnTo>
                  <a:lnTo>
                    <a:pt x="245" y="2624"/>
                  </a:lnTo>
                  <a:lnTo>
                    <a:pt x="214" y="2621"/>
                  </a:lnTo>
                  <a:lnTo>
                    <a:pt x="154" y="2628"/>
                  </a:lnTo>
                  <a:lnTo>
                    <a:pt x="96" y="2653"/>
                  </a:lnTo>
                  <a:lnTo>
                    <a:pt x="49" y="2700"/>
                  </a:lnTo>
                  <a:lnTo>
                    <a:pt x="15" y="2776"/>
                  </a:lnTo>
                  <a:lnTo>
                    <a:pt x="0" y="2884"/>
                  </a:lnTo>
                  <a:lnTo>
                    <a:pt x="7" y="3030"/>
                  </a:lnTo>
                  <a:lnTo>
                    <a:pt x="41" y="3220"/>
                  </a:lnTo>
                  <a:lnTo>
                    <a:pt x="72" y="3334"/>
                  </a:lnTo>
                  <a:lnTo>
                    <a:pt x="96" y="3417"/>
                  </a:lnTo>
                  <a:lnTo>
                    <a:pt x="145" y="3560"/>
                  </a:lnTo>
                  <a:lnTo>
                    <a:pt x="193" y="3677"/>
                  </a:lnTo>
                  <a:lnTo>
                    <a:pt x="237" y="3766"/>
                  </a:lnTo>
                  <a:lnTo>
                    <a:pt x="282" y="3835"/>
                  </a:lnTo>
                  <a:lnTo>
                    <a:pt x="322" y="3882"/>
                  </a:lnTo>
                  <a:lnTo>
                    <a:pt x="363" y="3913"/>
                  </a:lnTo>
                  <a:lnTo>
                    <a:pt x="400" y="3929"/>
                  </a:lnTo>
                  <a:lnTo>
                    <a:pt x="417" y="39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2536" y="2370"/>
              <a:ext cx="2608" cy="1334"/>
            </a:xfrm>
            <a:custGeom>
              <a:avLst/>
              <a:gdLst>
                <a:gd name="T0" fmla="*/ 6989 w 7824"/>
                <a:gd name="T1" fmla="*/ 787 h 4004"/>
                <a:gd name="T2" fmla="*/ 6551 w 7824"/>
                <a:gd name="T3" fmla="*/ 644 h 4004"/>
                <a:gd name="T4" fmla="*/ 5947 w 7824"/>
                <a:gd name="T5" fmla="*/ 378 h 4004"/>
                <a:gd name="T6" fmla="*/ 5514 w 7824"/>
                <a:gd name="T7" fmla="*/ 137 h 4004"/>
                <a:gd name="T8" fmla="*/ 5302 w 7824"/>
                <a:gd name="T9" fmla="*/ 0 h 4004"/>
                <a:gd name="T10" fmla="*/ 4562 w 7824"/>
                <a:gd name="T11" fmla="*/ 2339 h 4004"/>
                <a:gd name="T12" fmla="*/ 4458 w 7824"/>
                <a:gd name="T13" fmla="*/ 2649 h 4004"/>
                <a:gd name="T14" fmla="*/ 4202 w 7824"/>
                <a:gd name="T15" fmla="*/ 1613 h 4004"/>
                <a:gd name="T16" fmla="*/ 4389 w 7824"/>
                <a:gd name="T17" fmla="*/ 1268 h 4004"/>
                <a:gd name="T18" fmla="*/ 4449 w 7824"/>
                <a:gd name="T19" fmla="*/ 1011 h 4004"/>
                <a:gd name="T20" fmla="*/ 4415 w 7824"/>
                <a:gd name="T21" fmla="*/ 831 h 4004"/>
                <a:gd name="T22" fmla="*/ 4315 w 7824"/>
                <a:gd name="T23" fmla="*/ 713 h 4004"/>
                <a:gd name="T24" fmla="*/ 4184 w 7824"/>
                <a:gd name="T25" fmla="*/ 646 h 4004"/>
                <a:gd name="T26" fmla="*/ 4020 w 7824"/>
                <a:gd name="T27" fmla="*/ 610 h 4004"/>
                <a:gd name="T28" fmla="*/ 3913 w 7824"/>
                <a:gd name="T29" fmla="*/ 605 h 4004"/>
                <a:gd name="T30" fmla="*/ 3805 w 7824"/>
                <a:gd name="T31" fmla="*/ 610 h 4004"/>
                <a:gd name="T32" fmla="*/ 3643 w 7824"/>
                <a:gd name="T33" fmla="*/ 646 h 4004"/>
                <a:gd name="T34" fmla="*/ 3510 w 7824"/>
                <a:gd name="T35" fmla="*/ 713 h 4004"/>
                <a:gd name="T36" fmla="*/ 3411 w 7824"/>
                <a:gd name="T37" fmla="*/ 831 h 4004"/>
                <a:gd name="T38" fmla="*/ 3376 w 7824"/>
                <a:gd name="T39" fmla="*/ 1011 h 4004"/>
                <a:gd name="T40" fmla="*/ 3437 w 7824"/>
                <a:gd name="T41" fmla="*/ 1268 h 4004"/>
                <a:gd name="T42" fmla="*/ 3624 w 7824"/>
                <a:gd name="T43" fmla="*/ 1613 h 4004"/>
                <a:gd name="T44" fmla="*/ 3368 w 7824"/>
                <a:gd name="T45" fmla="*/ 2649 h 4004"/>
                <a:gd name="T46" fmla="*/ 3264 w 7824"/>
                <a:gd name="T47" fmla="*/ 2339 h 4004"/>
                <a:gd name="T48" fmla="*/ 2522 w 7824"/>
                <a:gd name="T49" fmla="*/ 0 h 4004"/>
                <a:gd name="T50" fmla="*/ 2310 w 7824"/>
                <a:gd name="T51" fmla="*/ 137 h 4004"/>
                <a:gd name="T52" fmla="*/ 1877 w 7824"/>
                <a:gd name="T53" fmla="*/ 378 h 4004"/>
                <a:gd name="T54" fmla="*/ 1273 w 7824"/>
                <a:gd name="T55" fmla="*/ 644 h 4004"/>
                <a:gd name="T56" fmla="*/ 835 w 7824"/>
                <a:gd name="T57" fmla="*/ 787 h 4004"/>
                <a:gd name="T58" fmla="*/ 677 w 7824"/>
                <a:gd name="T59" fmla="*/ 830 h 4004"/>
                <a:gd name="T60" fmla="*/ 449 w 7824"/>
                <a:gd name="T61" fmla="*/ 942 h 4004"/>
                <a:gd name="T62" fmla="*/ 278 w 7824"/>
                <a:gd name="T63" fmla="*/ 1099 h 4004"/>
                <a:gd name="T64" fmla="*/ 154 w 7824"/>
                <a:gd name="T65" fmla="*/ 1291 h 4004"/>
                <a:gd name="T66" fmla="*/ 73 w 7824"/>
                <a:gd name="T67" fmla="*/ 1502 h 4004"/>
                <a:gd name="T68" fmla="*/ 16 w 7824"/>
                <a:gd name="T69" fmla="*/ 1776 h 4004"/>
                <a:gd name="T70" fmla="*/ 1 w 7824"/>
                <a:gd name="T71" fmla="*/ 2176 h 4004"/>
                <a:gd name="T72" fmla="*/ 12 w 7824"/>
                <a:gd name="T73" fmla="*/ 2329 h 4004"/>
                <a:gd name="T74" fmla="*/ 75 w 7824"/>
                <a:gd name="T75" fmla="*/ 2971 h 4004"/>
                <a:gd name="T76" fmla="*/ 135 w 7824"/>
                <a:gd name="T77" fmla="*/ 3104 h 4004"/>
                <a:gd name="T78" fmla="*/ 766 w 7824"/>
                <a:gd name="T79" fmla="*/ 3409 h 4004"/>
                <a:gd name="T80" fmla="*/ 1230 w 7824"/>
                <a:gd name="T81" fmla="*/ 3582 h 4004"/>
                <a:gd name="T82" fmla="*/ 1805 w 7824"/>
                <a:gd name="T83" fmla="*/ 3749 h 4004"/>
                <a:gd name="T84" fmla="*/ 2485 w 7824"/>
                <a:gd name="T85" fmla="*/ 3890 h 4004"/>
                <a:gd name="T86" fmla="*/ 3265 w 7824"/>
                <a:gd name="T87" fmla="*/ 3981 h 4004"/>
                <a:gd name="T88" fmla="*/ 3913 w 7824"/>
                <a:gd name="T89" fmla="*/ 4004 h 4004"/>
                <a:gd name="T90" fmla="*/ 4562 w 7824"/>
                <a:gd name="T91" fmla="*/ 3982 h 4004"/>
                <a:gd name="T92" fmla="*/ 5341 w 7824"/>
                <a:gd name="T93" fmla="*/ 3890 h 4004"/>
                <a:gd name="T94" fmla="*/ 6021 w 7824"/>
                <a:gd name="T95" fmla="*/ 3750 h 4004"/>
                <a:gd name="T96" fmla="*/ 6595 w 7824"/>
                <a:gd name="T97" fmla="*/ 3583 h 4004"/>
                <a:gd name="T98" fmla="*/ 7059 w 7824"/>
                <a:gd name="T99" fmla="*/ 3411 h 4004"/>
                <a:gd name="T100" fmla="*/ 7690 w 7824"/>
                <a:gd name="T101" fmla="*/ 3104 h 4004"/>
                <a:gd name="T102" fmla="*/ 7751 w 7824"/>
                <a:gd name="T103" fmla="*/ 2971 h 4004"/>
                <a:gd name="T104" fmla="*/ 7814 w 7824"/>
                <a:gd name="T105" fmla="*/ 2329 h 4004"/>
                <a:gd name="T106" fmla="*/ 7824 w 7824"/>
                <a:gd name="T107" fmla="*/ 2176 h 4004"/>
                <a:gd name="T108" fmla="*/ 7808 w 7824"/>
                <a:gd name="T109" fmla="*/ 1776 h 4004"/>
                <a:gd name="T110" fmla="*/ 7752 w 7824"/>
                <a:gd name="T111" fmla="*/ 1502 h 4004"/>
                <a:gd name="T112" fmla="*/ 7670 w 7824"/>
                <a:gd name="T113" fmla="*/ 1291 h 4004"/>
                <a:gd name="T114" fmla="*/ 7546 w 7824"/>
                <a:gd name="T115" fmla="*/ 1099 h 4004"/>
                <a:gd name="T116" fmla="*/ 7375 w 7824"/>
                <a:gd name="T117" fmla="*/ 942 h 4004"/>
                <a:gd name="T118" fmla="*/ 7147 w 7824"/>
                <a:gd name="T119" fmla="*/ 830 h 4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824" h="4004">
                  <a:moveTo>
                    <a:pt x="7079" y="811"/>
                  </a:moveTo>
                  <a:lnTo>
                    <a:pt x="6989" y="787"/>
                  </a:lnTo>
                  <a:lnTo>
                    <a:pt x="6809" y="733"/>
                  </a:lnTo>
                  <a:lnTo>
                    <a:pt x="6551" y="644"/>
                  </a:lnTo>
                  <a:lnTo>
                    <a:pt x="6231" y="512"/>
                  </a:lnTo>
                  <a:lnTo>
                    <a:pt x="5947" y="378"/>
                  </a:lnTo>
                  <a:lnTo>
                    <a:pt x="5705" y="248"/>
                  </a:lnTo>
                  <a:lnTo>
                    <a:pt x="5514" y="137"/>
                  </a:lnTo>
                  <a:lnTo>
                    <a:pt x="5326" y="18"/>
                  </a:lnTo>
                  <a:lnTo>
                    <a:pt x="5302" y="0"/>
                  </a:lnTo>
                  <a:lnTo>
                    <a:pt x="4680" y="1969"/>
                  </a:lnTo>
                  <a:lnTo>
                    <a:pt x="4562" y="2339"/>
                  </a:lnTo>
                  <a:lnTo>
                    <a:pt x="4560" y="2333"/>
                  </a:lnTo>
                  <a:lnTo>
                    <a:pt x="4458" y="2649"/>
                  </a:lnTo>
                  <a:lnTo>
                    <a:pt x="4129" y="1717"/>
                  </a:lnTo>
                  <a:lnTo>
                    <a:pt x="4202" y="1613"/>
                  </a:lnTo>
                  <a:lnTo>
                    <a:pt x="4314" y="1429"/>
                  </a:lnTo>
                  <a:lnTo>
                    <a:pt x="4389" y="1268"/>
                  </a:lnTo>
                  <a:lnTo>
                    <a:pt x="4433" y="1129"/>
                  </a:lnTo>
                  <a:lnTo>
                    <a:pt x="4449" y="1011"/>
                  </a:lnTo>
                  <a:lnTo>
                    <a:pt x="4442" y="912"/>
                  </a:lnTo>
                  <a:lnTo>
                    <a:pt x="4415" y="831"/>
                  </a:lnTo>
                  <a:lnTo>
                    <a:pt x="4371" y="765"/>
                  </a:lnTo>
                  <a:lnTo>
                    <a:pt x="4315" y="713"/>
                  </a:lnTo>
                  <a:lnTo>
                    <a:pt x="4252" y="674"/>
                  </a:lnTo>
                  <a:lnTo>
                    <a:pt x="4184" y="646"/>
                  </a:lnTo>
                  <a:lnTo>
                    <a:pt x="4115" y="627"/>
                  </a:lnTo>
                  <a:lnTo>
                    <a:pt x="4020" y="610"/>
                  </a:lnTo>
                  <a:lnTo>
                    <a:pt x="3931" y="605"/>
                  </a:lnTo>
                  <a:lnTo>
                    <a:pt x="3913" y="605"/>
                  </a:lnTo>
                  <a:lnTo>
                    <a:pt x="3896" y="605"/>
                  </a:lnTo>
                  <a:lnTo>
                    <a:pt x="3805" y="610"/>
                  </a:lnTo>
                  <a:lnTo>
                    <a:pt x="3710" y="627"/>
                  </a:lnTo>
                  <a:lnTo>
                    <a:pt x="3643" y="646"/>
                  </a:lnTo>
                  <a:lnTo>
                    <a:pt x="3574" y="674"/>
                  </a:lnTo>
                  <a:lnTo>
                    <a:pt x="3510" y="713"/>
                  </a:lnTo>
                  <a:lnTo>
                    <a:pt x="3455" y="765"/>
                  </a:lnTo>
                  <a:lnTo>
                    <a:pt x="3411" y="831"/>
                  </a:lnTo>
                  <a:lnTo>
                    <a:pt x="3383" y="912"/>
                  </a:lnTo>
                  <a:lnTo>
                    <a:pt x="3376" y="1011"/>
                  </a:lnTo>
                  <a:lnTo>
                    <a:pt x="3392" y="1129"/>
                  </a:lnTo>
                  <a:lnTo>
                    <a:pt x="3437" y="1268"/>
                  </a:lnTo>
                  <a:lnTo>
                    <a:pt x="3512" y="1429"/>
                  </a:lnTo>
                  <a:lnTo>
                    <a:pt x="3624" y="1613"/>
                  </a:lnTo>
                  <a:lnTo>
                    <a:pt x="3696" y="1717"/>
                  </a:lnTo>
                  <a:lnTo>
                    <a:pt x="3368" y="2649"/>
                  </a:lnTo>
                  <a:lnTo>
                    <a:pt x="3265" y="2333"/>
                  </a:lnTo>
                  <a:lnTo>
                    <a:pt x="3264" y="2339"/>
                  </a:lnTo>
                  <a:lnTo>
                    <a:pt x="3147" y="1969"/>
                  </a:lnTo>
                  <a:lnTo>
                    <a:pt x="2522" y="0"/>
                  </a:lnTo>
                  <a:lnTo>
                    <a:pt x="2498" y="18"/>
                  </a:lnTo>
                  <a:lnTo>
                    <a:pt x="2310" y="137"/>
                  </a:lnTo>
                  <a:lnTo>
                    <a:pt x="2119" y="248"/>
                  </a:lnTo>
                  <a:lnTo>
                    <a:pt x="1877" y="378"/>
                  </a:lnTo>
                  <a:lnTo>
                    <a:pt x="1593" y="512"/>
                  </a:lnTo>
                  <a:lnTo>
                    <a:pt x="1273" y="644"/>
                  </a:lnTo>
                  <a:lnTo>
                    <a:pt x="1015" y="733"/>
                  </a:lnTo>
                  <a:lnTo>
                    <a:pt x="835" y="787"/>
                  </a:lnTo>
                  <a:lnTo>
                    <a:pt x="745" y="811"/>
                  </a:lnTo>
                  <a:lnTo>
                    <a:pt x="677" y="830"/>
                  </a:lnTo>
                  <a:lnTo>
                    <a:pt x="556" y="879"/>
                  </a:lnTo>
                  <a:lnTo>
                    <a:pt x="449" y="942"/>
                  </a:lnTo>
                  <a:lnTo>
                    <a:pt x="357" y="1016"/>
                  </a:lnTo>
                  <a:lnTo>
                    <a:pt x="278" y="1099"/>
                  </a:lnTo>
                  <a:lnTo>
                    <a:pt x="210" y="1191"/>
                  </a:lnTo>
                  <a:lnTo>
                    <a:pt x="154" y="1291"/>
                  </a:lnTo>
                  <a:lnTo>
                    <a:pt x="109" y="1394"/>
                  </a:lnTo>
                  <a:lnTo>
                    <a:pt x="73" y="1502"/>
                  </a:lnTo>
                  <a:lnTo>
                    <a:pt x="45" y="1612"/>
                  </a:lnTo>
                  <a:lnTo>
                    <a:pt x="16" y="1776"/>
                  </a:lnTo>
                  <a:lnTo>
                    <a:pt x="0" y="1986"/>
                  </a:lnTo>
                  <a:lnTo>
                    <a:pt x="1" y="2176"/>
                  </a:lnTo>
                  <a:lnTo>
                    <a:pt x="7" y="2258"/>
                  </a:lnTo>
                  <a:lnTo>
                    <a:pt x="12" y="2329"/>
                  </a:lnTo>
                  <a:lnTo>
                    <a:pt x="46" y="2706"/>
                  </a:lnTo>
                  <a:lnTo>
                    <a:pt x="75" y="2971"/>
                  </a:lnTo>
                  <a:lnTo>
                    <a:pt x="91" y="3075"/>
                  </a:lnTo>
                  <a:lnTo>
                    <a:pt x="135" y="3104"/>
                  </a:lnTo>
                  <a:lnTo>
                    <a:pt x="491" y="3288"/>
                  </a:lnTo>
                  <a:lnTo>
                    <a:pt x="766" y="3409"/>
                  </a:lnTo>
                  <a:lnTo>
                    <a:pt x="984" y="3496"/>
                  </a:lnTo>
                  <a:lnTo>
                    <a:pt x="1230" y="3582"/>
                  </a:lnTo>
                  <a:lnTo>
                    <a:pt x="1504" y="3668"/>
                  </a:lnTo>
                  <a:lnTo>
                    <a:pt x="1805" y="3749"/>
                  </a:lnTo>
                  <a:lnTo>
                    <a:pt x="2132" y="3824"/>
                  </a:lnTo>
                  <a:lnTo>
                    <a:pt x="2485" y="3890"/>
                  </a:lnTo>
                  <a:lnTo>
                    <a:pt x="2862" y="3943"/>
                  </a:lnTo>
                  <a:lnTo>
                    <a:pt x="3265" y="3981"/>
                  </a:lnTo>
                  <a:lnTo>
                    <a:pt x="3690" y="4003"/>
                  </a:lnTo>
                  <a:lnTo>
                    <a:pt x="3913" y="4004"/>
                  </a:lnTo>
                  <a:lnTo>
                    <a:pt x="4135" y="4003"/>
                  </a:lnTo>
                  <a:lnTo>
                    <a:pt x="4562" y="3982"/>
                  </a:lnTo>
                  <a:lnTo>
                    <a:pt x="4963" y="3943"/>
                  </a:lnTo>
                  <a:lnTo>
                    <a:pt x="5341" y="3890"/>
                  </a:lnTo>
                  <a:lnTo>
                    <a:pt x="5694" y="3825"/>
                  </a:lnTo>
                  <a:lnTo>
                    <a:pt x="6021" y="3750"/>
                  </a:lnTo>
                  <a:lnTo>
                    <a:pt x="6322" y="3668"/>
                  </a:lnTo>
                  <a:lnTo>
                    <a:pt x="6595" y="3583"/>
                  </a:lnTo>
                  <a:lnTo>
                    <a:pt x="6842" y="3496"/>
                  </a:lnTo>
                  <a:lnTo>
                    <a:pt x="7059" y="3411"/>
                  </a:lnTo>
                  <a:lnTo>
                    <a:pt x="7336" y="3288"/>
                  </a:lnTo>
                  <a:lnTo>
                    <a:pt x="7690" y="3104"/>
                  </a:lnTo>
                  <a:lnTo>
                    <a:pt x="7735" y="3075"/>
                  </a:lnTo>
                  <a:lnTo>
                    <a:pt x="7751" y="2971"/>
                  </a:lnTo>
                  <a:lnTo>
                    <a:pt x="7781" y="2706"/>
                  </a:lnTo>
                  <a:lnTo>
                    <a:pt x="7814" y="2329"/>
                  </a:lnTo>
                  <a:lnTo>
                    <a:pt x="7820" y="2258"/>
                  </a:lnTo>
                  <a:lnTo>
                    <a:pt x="7824" y="2176"/>
                  </a:lnTo>
                  <a:lnTo>
                    <a:pt x="7824" y="1986"/>
                  </a:lnTo>
                  <a:lnTo>
                    <a:pt x="7808" y="1776"/>
                  </a:lnTo>
                  <a:lnTo>
                    <a:pt x="7779" y="1612"/>
                  </a:lnTo>
                  <a:lnTo>
                    <a:pt x="7752" y="1502"/>
                  </a:lnTo>
                  <a:lnTo>
                    <a:pt x="7715" y="1394"/>
                  </a:lnTo>
                  <a:lnTo>
                    <a:pt x="7670" y="1291"/>
                  </a:lnTo>
                  <a:lnTo>
                    <a:pt x="7614" y="1191"/>
                  </a:lnTo>
                  <a:lnTo>
                    <a:pt x="7546" y="1099"/>
                  </a:lnTo>
                  <a:lnTo>
                    <a:pt x="7467" y="1016"/>
                  </a:lnTo>
                  <a:lnTo>
                    <a:pt x="7375" y="942"/>
                  </a:lnTo>
                  <a:lnTo>
                    <a:pt x="7268" y="879"/>
                  </a:lnTo>
                  <a:lnTo>
                    <a:pt x="7147" y="830"/>
                  </a:lnTo>
                  <a:lnTo>
                    <a:pt x="7079" y="81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2" name="왼쪽 대괄호 11"/>
          <p:cNvSpPr/>
          <p:nvPr/>
        </p:nvSpPr>
        <p:spPr>
          <a:xfrm>
            <a:off x="2718585" y="2617843"/>
            <a:ext cx="458771" cy="2743615"/>
          </a:xfrm>
          <a:prstGeom prst="leftBracket">
            <a:avLst>
              <a:gd name="adj" fmla="val 90271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왼쪽 대괄호 43"/>
          <p:cNvSpPr/>
          <p:nvPr/>
        </p:nvSpPr>
        <p:spPr>
          <a:xfrm flipH="1">
            <a:off x="7275867" y="2596594"/>
            <a:ext cx="629883" cy="2743615"/>
          </a:xfrm>
          <a:prstGeom prst="leftBracket">
            <a:avLst>
              <a:gd name="adj" fmla="val 64564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Freeform 36"/>
          <p:cNvSpPr>
            <a:spLocks noEditPoints="1"/>
          </p:cNvSpPr>
          <p:nvPr/>
        </p:nvSpPr>
        <p:spPr bwMode="auto">
          <a:xfrm>
            <a:off x="9061758" y="3793734"/>
            <a:ext cx="244167" cy="410668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21212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52" name="Freeform 36"/>
          <p:cNvSpPr>
            <a:spLocks noEditPoints="1"/>
          </p:cNvSpPr>
          <p:nvPr/>
        </p:nvSpPr>
        <p:spPr bwMode="auto">
          <a:xfrm>
            <a:off x="9104600" y="4687480"/>
            <a:ext cx="173809" cy="292332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21212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53" name="Freeform 36"/>
          <p:cNvSpPr>
            <a:spLocks noEditPoints="1"/>
          </p:cNvSpPr>
          <p:nvPr/>
        </p:nvSpPr>
        <p:spPr bwMode="auto">
          <a:xfrm>
            <a:off x="9096936" y="2974005"/>
            <a:ext cx="173809" cy="292332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21212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9126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95590" y="2425351"/>
            <a:ext cx="4641610" cy="1295401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CONTENTS A</a:t>
            </a:r>
          </a:p>
          <a:p>
            <a:pPr marL="0" lvl="1">
              <a:lnSpc>
                <a:spcPct val="150000"/>
              </a:lnSpc>
            </a:pPr>
            <a:endParaRPr lang="en-US" altLang="ko-KR" sz="200" dirty="0">
              <a:solidFill>
                <a:schemeClr val="bg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200" dirty="0" err="1">
                <a:solidFill>
                  <a:schemeClr val="bg1"/>
                </a:solidFill>
              </a:rPr>
              <a:t>컨텐츠에</a:t>
            </a:r>
            <a:r>
              <a:rPr lang="ko-KR" altLang="en-US" sz="1200" dirty="0">
                <a:solidFill>
                  <a:schemeClr val="bg1"/>
                </a:solidFill>
              </a:rPr>
              <a:t> 대한 내용을 적어요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</a:rPr>
              <a:t>Enjoy your stylish business and campus life with BIZCAM 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895590" y="1886232"/>
            <a:ext cx="1160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12121"/>
                </a:solidFill>
              </a:rPr>
              <a:t>CONTENTS A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10032268" y="1886232"/>
            <a:ext cx="1160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12121"/>
                </a:solidFill>
              </a:rPr>
              <a:t>CONTENTS A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6551104" y="2425351"/>
            <a:ext cx="4641610" cy="1295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80000" rtlCol="0" anchor="ctr"/>
          <a:lstStyle/>
          <a:p>
            <a:pPr marL="177800" lvl="1" algn="r">
              <a:lnSpc>
                <a:spcPct val="150000"/>
              </a:lnSpc>
            </a:pPr>
            <a:r>
              <a:rPr lang="en-US" altLang="ko-KR" sz="1400" b="1" dirty="0">
                <a:solidFill>
                  <a:srgbClr val="424242"/>
                </a:solidFill>
              </a:rPr>
              <a:t>CONTENTS A</a:t>
            </a:r>
          </a:p>
          <a:p>
            <a:pPr marL="177800" lvl="1" algn="r">
              <a:lnSpc>
                <a:spcPct val="150000"/>
              </a:lnSpc>
            </a:pPr>
            <a:endParaRPr lang="en-US" altLang="ko-KR" sz="200" dirty="0">
              <a:solidFill>
                <a:srgbClr val="424242"/>
              </a:solidFill>
            </a:endParaRPr>
          </a:p>
          <a:p>
            <a:pPr marL="177800" lvl="1" algn="r">
              <a:lnSpc>
                <a:spcPct val="150000"/>
              </a:lnSpc>
            </a:pPr>
            <a:r>
              <a:rPr lang="ko-KR" altLang="en-US" sz="1200" dirty="0" err="1">
                <a:solidFill>
                  <a:srgbClr val="424242"/>
                </a:solidFill>
              </a:rPr>
              <a:t>컨텐츠에</a:t>
            </a:r>
            <a:r>
              <a:rPr lang="ko-KR" altLang="en-US" sz="1200" dirty="0">
                <a:solidFill>
                  <a:srgbClr val="424242"/>
                </a:solidFill>
              </a:rPr>
              <a:t> 대한 내용을 적어요</a:t>
            </a:r>
            <a:endParaRPr lang="en-US" altLang="ko-KR" sz="1200" dirty="0">
              <a:solidFill>
                <a:srgbClr val="424242"/>
              </a:solidFill>
            </a:endParaRPr>
          </a:p>
          <a:p>
            <a:pPr marL="177800" lvl="1" algn="r">
              <a:lnSpc>
                <a:spcPct val="150000"/>
              </a:lnSpc>
            </a:pPr>
            <a:r>
              <a:rPr lang="ko-KR" altLang="en-US" sz="900" dirty="0">
                <a:solidFill>
                  <a:srgbClr val="424242"/>
                </a:solidFill>
              </a:rPr>
              <a:t>Enjoy your stylish business and campus life with BIZCAM 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551104" y="3789344"/>
            <a:ext cx="4641610" cy="1295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80000" rtlCol="0" anchor="ctr"/>
          <a:lstStyle/>
          <a:p>
            <a:pPr marL="177800" lvl="1" algn="r">
              <a:lnSpc>
                <a:spcPct val="150000"/>
              </a:lnSpc>
            </a:pPr>
            <a:r>
              <a:rPr lang="en-US" altLang="ko-KR" sz="1400" b="1" dirty="0">
                <a:solidFill>
                  <a:srgbClr val="424242"/>
                </a:solidFill>
              </a:rPr>
              <a:t>CONTENTS A</a:t>
            </a:r>
          </a:p>
          <a:p>
            <a:pPr marL="177800" lvl="1" algn="r">
              <a:lnSpc>
                <a:spcPct val="150000"/>
              </a:lnSpc>
            </a:pPr>
            <a:endParaRPr lang="en-US" altLang="ko-KR" sz="200" dirty="0">
              <a:solidFill>
                <a:srgbClr val="424242"/>
              </a:solidFill>
            </a:endParaRPr>
          </a:p>
          <a:p>
            <a:pPr marL="177800" lvl="1" algn="r">
              <a:lnSpc>
                <a:spcPct val="150000"/>
              </a:lnSpc>
            </a:pPr>
            <a:r>
              <a:rPr lang="ko-KR" altLang="en-US" sz="1200" dirty="0" err="1">
                <a:solidFill>
                  <a:srgbClr val="424242"/>
                </a:solidFill>
              </a:rPr>
              <a:t>컨텐츠에</a:t>
            </a:r>
            <a:r>
              <a:rPr lang="ko-KR" altLang="en-US" sz="1200" dirty="0">
                <a:solidFill>
                  <a:srgbClr val="424242"/>
                </a:solidFill>
              </a:rPr>
              <a:t> 대한 내용을 적어요</a:t>
            </a:r>
            <a:endParaRPr lang="en-US" altLang="ko-KR" sz="1200" dirty="0">
              <a:solidFill>
                <a:srgbClr val="424242"/>
              </a:solidFill>
            </a:endParaRPr>
          </a:p>
          <a:p>
            <a:pPr marL="177800" lvl="1" algn="r">
              <a:lnSpc>
                <a:spcPct val="150000"/>
              </a:lnSpc>
            </a:pPr>
            <a:r>
              <a:rPr lang="ko-KR" altLang="en-US" sz="900" dirty="0">
                <a:solidFill>
                  <a:srgbClr val="424242"/>
                </a:solidFill>
              </a:rPr>
              <a:t>Enjoy your stylish business and campus life with BIZCAM 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6551104" y="5153337"/>
            <a:ext cx="4641610" cy="1295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80000" rtlCol="0" anchor="ctr"/>
          <a:lstStyle/>
          <a:p>
            <a:pPr marL="177800" lvl="1" algn="r">
              <a:lnSpc>
                <a:spcPct val="150000"/>
              </a:lnSpc>
            </a:pPr>
            <a:r>
              <a:rPr lang="en-US" altLang="ko-KR" sz="1400" b="1" dirty="0">
                <a:solidFill>
                  <a:srgbClr val="424242"/>
                </a:solidFill>
              </a:rPr>
              <a:t>CONTENTS A</a:t>
            </a:r>
          </a:p>
          <a:p>
            <a:pPr marL="177800" lvl="1" algn="r">
              <a:lnSpc>
                <a:spcPct val="150000"/>
              </a:lnSpc>
            </a:pPr>
            <a:endParaRPr lang="en-US" altLang="ko-KR" sz="200" dirty="0">
              <a:solidFill>
                <a:srgbClr val="424242"/>
              </a:solidFill>
            </a:endParaRPr>
          </a:p>
          <a:p>
            <a:pPr marL="177800" lvl="1" algn="r">
              <a:lnSpc>
                <a:spcPct val="150000"/>
              </a:lnSpc>
            </a:pPr>
            <a:r>
              <a:rPr lang="ko-KR" altLang="en-US" sz="1200" dirty="0" err="1">
                <a:solidFill>
                  <a:srgbClr val="424242"/>
                </a:solidFill>
              </a:rPr>
              <a:t>컨텐츠에</a:t>
            </a:r>
            <a:r>
              <a:rPr lang="ko-KR" altLang="en-US" sz="1200" dirty="0">
                <a:solidFill>
                  <a:srgbClr val="424242"/>
                </a:solidFill>
              </a:rPr>
              <a:t> 대한 내용을 적어요</a:t>
            </a:r>
            <a:endParaRPr lang="en-US" altLang="ko-KR" sz="1200" dirty="0">
              <a:solidFill>
                <a:srgbClr val="424242"/>
              </a:solidFill>
            </a:endParaRPr>
          </a:p>
          <a:p>
            <a:pPr marL="177800" lvl="1" algn="r">
              <a:lnSpc>
                <a:spcPct val="150000"/>
              </a:lnSpc>
            </a:pPr>
            <a:r>
              <a:rPr lang="ko-KR" altLang="en-US" sz="900" dirty="0">
                <a:solidFill>
                  <a:srgbClr val="424242"/>
                </a:solidFill>
              </a:rPr>
              <a:t>Enjoy your stylish business and campus life with BIZCAM 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895590" y="3789343"/>
            <a:ext cx="4641610" cy="1295401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CONTENTS A</a:t>
            </a:r>
          </a:p>
          <a:p>
            <a:pPr marL="0" lvl="1">
              <a:lnSpc>
                <a:spcPct val="150000"/>
              </a:lnSpc>
            </a:pPr>
            <a:endParaRPr lang="en-US" altLang="ko-KR" sz="200" dirty="0">
              <a:solidFill>
                <a:schemeClr val="bg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200" dirty="0" err="1">
                <a:solidFill>
                  <a:schemeClr val="bg1"/>
                </a:solidFill>
              </a:rPr>
              <a:t>컨텐츠에</a:t>
            </a:r>
            <a:r>
              <a:rPr lang="ko-KR" altLang="en-US" sz="1200" dirty="0">
                <a:solidFill>
                  <a:schemeClr val="bg1"/>
                </a:solidFill>
              </a:rPr>
              <a:t> 대한 내용을 적어요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</a:rPr>
              <a:t>Enjoy your stylish business and campus life with BIZCAM 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895590" y="5168966"/>
            <a:ext cx="4641610" cy="1295401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CONTENTS A</a:t>
            </a:r>
          </a:p>
          <a:p>
            <a:pPr marL="0" lvl="1">
              <a:lnSpc>
                <a:spcPct val="150000"/>
              </a:lnSpc>
            </a:pPr>
            <a:endParaRPr lang="en-US" altLang="ko-KR" sz="200" dirty="0">
              <a:solidFill>
                <a:schemeClr val="bg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1200" dirty="0" err="1">
                <a:solidFill>
                  <a:schemeClr val="bg1"/>
                </a:solidFill>
              </a:rPr>
              <a:t>컨텐츠에</a:t>
            </a:r>
            <a:r>
              <a:rPr lang="ko-KR" altLang="en-US" sz="1200" dirty="0">
                <a:solidFill>
                  <a:schemeClr val="bg1"/>
                </a:solidFill>
              </a:rPr>
              <a:t> 대한 내용을 적어요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0" lvl="1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</a:rPr>
              <a:t>Enjoy your stylish business and campus life with BIZCAM </a:t>
            </a:r>
          </a:p>
        </p:txBody>
      </p:sp>
      <p:cxnSp>
        <p:nvCxnSpPr>
          <p:cNvPr id="3" name="직선 연결선 2"/>
          <p:cNvCxnSpPr>
            <a:stCxn id="8" idx="3"/>
            <a:endCxn id="32" idx="1"/>
          </p:cNvCxnSpPr>
          <p:nvPr/>
        </p:nvCxnSpPr>
        <p:spPr>
          <a:xfrm>
            <a:off x="5537200" y="3073052"/>
            <a:ext cx="1013904" cy="136399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34" idx="3"/>
            <a:endCxn id="33" idx="1"/>
          </p:cNvCxnSpPr>
          <p:nvPr/>
        </p:nvCxnSpPr>
        <p:spPr>
          <a:xfrm>
            <a:off x="5537200" y="4437044"/>
            <a:ext cx="1013904" cy="136399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stCxn id="35" idx="3"/>
            <a:endCxn id="40" idx="2"/>
          </p:cNvCxnSpPr>
          <p:nvPr/>
        </p:nvCxnSpPr>
        <p:spPr>
          <a:xfrm flipV="1">
            <a:off x="5537200" y="4995279"/>
            <a:ext cx="327540" cy="8213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왼쪽 대괄호 39"/>
          <p:cNvSpPr/>
          <p:nvPr/>
        </p:nvSpPr>
        <p:spPr>
          <a:xfrm rot="1424790">
            <a:off x="5800471" y="4742215"/>
            <a:ext cx="117475" cy="239552"/>
          </a:xfrm>
          <a:prstGeom prst="leftBracket">
            <a:avLst>
              <a:gd name="adj" fmla="val 101959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/>
          <p:cNvCxnSpPr>
            <a:stCxn id="31" idx="1"/>
            <a:endCxn id="47" idx="0"/>
          </p:cNvCxnSpPr>
          <p:nvPr/>
        </p:nvCxnSpPr>
        <p:spPr>
          <a:xfrm flipH="1">
            <a:off x="6287436" y="3073052"/>
            <a:ext cx="263668" cy="8305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왼쪽 대괄호 46"/>
          <p:cNvSpPr/>
          <p:nvPr/>
        </p:nvSpPr>
        <p:spPr>
          <a:xfrm rot="1424790">
            <a:off x="6126701" y="3869816"/>
            <a:ext cx="117475" cy="239552"/>
          </a:xfrm>
          <a:prstGeom prst="leftBracket">
            <a:avLst>
              <a:gd name="adj" fmla="val 101959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/>
          <p:cNvCxnSpPr>
            <a:stCxn id="40" idx="0"/>
            <a:endCxn id="47" idx="2"/>
          </p:cNvCxnSpPr>
          <p:nvPr/>
        </p:nvCxnSpPr>
        <p:spPr>
          <a:xfrm flipV="1">
            <a:off x="5961206" y="4122880"/>
            <a:ext cx="229764" cy="6531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895590" y="234844"/>
            <a:ext cx="4826185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212121"/>
                </a:solidFill>
              </a:rPr>
              <a:t>POWER POINT </a:t>
            </a:r>
            <a:r>
              <a:rPr lang="en-US" altLang="ko-KR" sz="1600" b="1" dirty="0">
                <a:solidFill>
                  <a:srgbClr val="212121"/>
                </a:solidFill>
              </a:rPr>
              <a:t>PRESENTATION</a:t>
            </a: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rgbClr val="21212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PowerPoint is the presentation program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used the most in the world.</a:t>
            </a:r>
            <a:r>
              <a:rPr lang="ko-KR" altLang="en-US" sz="10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474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777114" y="5980544"/>
            <a:ext cx="376888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212121"/>
                </a:solidFill>
              </a:rPr>
              <a:t>개발 단계 구성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전반적인 틀 만들기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530445" y="6080992"/>
            <a:ext cx="376888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Spring Boot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Spring Boot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경험하기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212121"/>
                </a:solidFill>
              </a:rPr>
              <a:t>개발 준비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rgbClr val="212121"/>
                </a:solidFill>
                <a:latin typeface="+mn-ea"/>
              </a:rPr>
              <a:t>사전 조사</a:t>
            </a:r>
            <a:endParaRPr lang="en-US" altLang="ko-KR" sz="1000" b="1" dirty="0">
              <a:solidFill>
                <a:srgbClr val="212121"/>
              </a:solidFill>
              <a:latin typeface="+mn-ea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7E820C8-038D-7A4C-9E62-6F03A3C0D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76" y="1150968"/>
            <a:ext cx="4826185" cy="4556064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32505006-B066-334B-8009-329B6D213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656" y="1251972"/>
            <a:ext cx="5565694" cy="455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649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953827" y="5590280"/>
            <a:ext cx="3768884" cy="850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HTML</a:t>
            </a:r>
            <a:r>
              <a:rPr lang="ko-KR" altLang="en-US" sz="1600" b="1" dirty="0">
                <a:solidFill>
                  <a:srgbClr val="212121"/>
                </a:solidFill>
              </a:rPr>
              <a:t>에 대하여 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Html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에서 가장 많이 쓰이는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가지 태그 연습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(1)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477031A-E319-F64D-976C-766CA9E7F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90" y="1058618"/>
            <a:ext cx="8335418" cy="43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8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658615" y="5570000"/>
            <a:ext cx="874972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XPath</a:t>
            </a:r>
            <a:r>
              <a:rPr lang="ko-KR" altLang="en-US" sz="1600" b="1" dirty="0">
                <a:solidFill>
                  <a:srgbClr val="212121"/>
                </a:solidFill>
              </a:rPr>
              <a:t> 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(2)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F8328DE-875A-FD49-822A-F4FB90582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14" y="2527716"/>
            <a:ext cx="3878374" cy="1826182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ADDF32C-C9F6-EA42-B454-0DC0E321C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812" y="1586341"/>
            <a:ext cx="3501335" cy="365726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3CF08F0-9091-0F41-A4B5-1EA702EA9C11}"/>
              </a:ext>
            </a:extLst>
          </p:cNvPr>
          <p:cNvSpPr/>
          <p:nvPr/>
        </p:nvSpPr>
        <p:spPr>
          <a:xfrm>
            <a:off x="5789386" y="5570000"/>
            <a:ext cx="10586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requests</a:t>
            </a:r>
            <a:r>
              <a:rPr lang="ko-KR" altLang="en-US" sz="1600" b="1" dirty="0">
                <a:solidFill>
                  <a:srgbClr val="212121"/>
                </a:solidFill>
              </a:rPr>
              <a:t> 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EA46214-6FBE-B34C-9A4D-B06B74847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671" y="1600367"/>
            <a:ext cx="3352937" cy="365726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3DBD7A-271F-3947-8D40-215A9ECB243F}"/>
              </a:ext>
            </a:extLst>
          </p:cNvPr>
          <p:cNvSpPr/>
          <p:nvPr/>
        </p:nvSpPr>
        <p:spPr>
          <a:xfrm>
            <a:off x="9503610" y="5570000"/>
            <a:ext cx="1213057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re(</a:t>
            </a:r>
            <a:r>
              <a:rPr lang="ko-KR" altLang="en-US" sz="1600" b="1" dirty="0">
                <a:solidFill>
                  <a:srgbClr val="212121"/>
                </a:solidFill>
              </a:rPr>
              <a:t>정규식</a:t>
            </a:r>
            <a:r>
              <a:rPr lang="en-US" altLang="ko-KR" sz="1600" b="1" dirty="0">
                <a:solidFill>
                  <a:srgbClr val="212121"/>
                </a:solidFill>
              </a:rPr>
              <a:t>)</a:t>
            </a:r>
            <a:r>
              <a:rPr lang="ko-KR" altLang="en-US" sz="1600" b="1" dirty="0">
                <a:solidFill>
                  <a:srgbClr val="212121"/>
                </a:solidFill>
              </a:rPr>
              <a:t> 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797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5171690" y="6158394"/>
            <a:ext cx="2178623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212121"/>
                </a:solidFill>
              </a:rPr>
              <a:t>Beautifulsoup</a:t>
            </a:r>
            <a:r>
              <a:rPr lang="en-US" altLang="ko-KR" sz="1600" b="1" dirty="0">
                <a:solidFill>
                  <a:srgbClr val="212121"/>
                </a:solidFill>
              </a:rPr>
              <a:t> </a:t>
            </a:r>
            <a:r>
              <a:rPr lang="ko-KR" altLang="en-US" sz="1600" b="1" dirty="0">
                <a:solidFill>
                  <a:srgbClr val="212121"/>
                </a:solidFill>
              </a:rPr>
              <a:t>문법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(3)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84B53CD-EE30-7847-B136-EF242788C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753" y="731709"/>
            <a:ext cx="5030499" cy="528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850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(4)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51BE8F1-B11C-6E48-A9F1-DD01018AB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625" y="2267226"/>
            <a:ext cx="6137327" cy="2245139"/>
          </a:xfrm>
          <a:prstGeom prst="rect">
            <a:avLst/>
          </a:prstGeom>
        </p:spPr>
      </p:pic>
      <p:pic>
        <p:nvPicPr>
          <p:cNvPr id="6" name="그림 5" descr="텍스트, 많은, 다양한, 묶음이(가) 표시된 사진&#10;&#10;자동 생성된 설명">
            <a:extLst>
              <a:ext uri="{FF2B5EF4-FFF2-40B4-BE49-F238E27FC236}">
                <a16:creationId xmlns:a16="http://schemas.microsoft.com/office/drawing/2014/main" id="{08A41591-35F7-BB49-8A6F-CDA93BE26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436" y="1182756"/>
            <a:ext cx="3652189" cy="474062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4550132" y="5980544"/>
            <a:ext cx="376888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212121"/>
                </a:solidFill>
              </a:rPr>
              <a:t>네이버 웹툰 전체 목록 제목 </a:t>
            </a:r>
            <a:r>
              <a:rPr lang="en-US" altLang="ko-KR" sz="1600" b="1" dirty="0">
                <a:solidFill>
                  <a:srgbClr val="212121"/>
                </a:solidFill>
              </a:rPr>
              <a:t>Crawling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정적 페이지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768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(5)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4550132" y="5980544"/>
            <a:ext cx="376888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srgbClr val="212121"/>
                </a:solidFill>
              </a:rPr>
              <a:t>쿠팡</a:t>
            </a:r>
            <a:r>
              <a:rPr lang="ko-KR" altLang="en-US" sz="1600" b="1" dirty="0">
                <a:solidFill>
                  <a:srgbClr val="212121"/>
                </a:solidFill>
              </a:rPr>
              <a:t> 노트북 상품 </a:t>
            </a:r>
            <a:r>
              <a:rPr lang="en-US" altLang="ko-KR" sz="1600" b="1" dirty="0">
                <a:solidFill>
                  <a:srgbClr val="212121"/>
                </a:solidFill>
              </a:rPr>
              <a:t>Crawling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정적 페이지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EF85CB8-6DB6-FE47-9991-B50D5222A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227" y="897590"/>
            <a:ext cx="5403574" cy="50113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BA213C0-8F54-9A47-B651-278FB1A0D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97" y="1004356"/>
            <a:ext cx="5478525" cy="464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58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(6)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4550132" y="5980544"/>
            <a:ext cx="376888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212121"/>
                </a:solidFill>
              </a:rPr>
              <a:t>네이버 웹툰 평점 </a:t>
            </a:r>
            <a:r>
              <a:rPr lang="en-US" altLang="ko-KR" sz="1600" b="1" dirty="0">
                <a:solidFill>
                  <a:srgbClr val="212121"/>
                </a:solidFill>
              </a:rPr>
              <a:t>Crawling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정적 페이지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DF9CEE-8624-1F40-8ADF-AB9BD488B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067" y="1222290"/>
            <a:ext cx="4783137" cy="4328257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063D000-B132-134E-960C-BA5701BD7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221" y="1222291"/>
            <a:ext cx="3524101" cy="432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51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1116</TotalTime>
  <Words>635</Words>
  <Application>Microsoft Macintosh PowerPoint</Application>
  <PresentationFormat>와이드스크린</PresentationFormat>
  <Paragraphs>180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야놀자 야체 B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박 병현</cp:lastModifiedBy>
  <cp:revision>166</cp:revision>
  <dcterms:created xsi:type="dcterms:W3CDTF">2017-10-09T06:24:25Z</dcterms:created>
  <dcterms:modified xsi:type="dcterms:W3CDTF">2021-02-22T04:47:19Z</dcterms:modified>
</cp:coreProperties>
</file>